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4"/>
  </p:notesMasterIdLst>
  <p:sldIdLst>
    <p:sldId id="256" r:id="rId2"/>
    <p:sldId id="259" r:id="rId3"/>
    <p:sldId id="297" r:id="rId4"/>
    <p:sldId id="260" r:id="rId5"/>
    <p:sldId id="298" r:id="rId6"/>
    <p:sldId id="299" r:id="rId7"/>
    <p:sldId id="300" r:id="rId8"/>
    <p:sldId id="301" r:id="rId9"/>
    <p:sldId id="302" r:id="rId10"/>
    <p:sldId id="303" r:id="rId11"/>
    <p:sldId id="304" r:id="rId12"/>
    <p:sldId id="305" r:id="rId13"/>
    <p:sldId id="306" r:id="rId14"/>
    <p:sldId id="307" r:id="rId15"/>
    <p:sldId id="308" r:id="rId16"/>
    <p:sldId id="309" r:id="rId17"/>
    <p:sldId id="310" r:id="rId18"/>
    <p:sldId id="311" r:id="rId19"/>
    <p:sldId id="312" r:id="rId20"/>
    <p:sldId id="313" r:id="rId21"/>
    <p:sldId id="314" r:id="rId22"/>
    <p:sldId id="316" r:id="rId23"/>
  </p:sldIdLst>
  <p:sldSz cx="9144000" cy="5143500" type="screen16x9"/>
  <p:notesSz cx="6858000" cy="9144000"/>
  <p:embeddedFontLst>
    <p:embeddedFont>
      <p:font typeface="Blinker" panose="020B0604020202020204" charset="0"/>
      <p:regular r:id="rId25"/>
      <p:bold r:id="rId26"/>
    </p:embeddedFont>
    <p:embeddedFont>
      <p:font typeface="Candara" panose="020E0502030303020204" pitchFamily="34" charset="0"/>
      <p:regular r:id="rId27"/>
      <p:bold r:id="rId28"/>
      <p:italic r:id="rId29"/>
      <p:boldItalic r:id="rId30"/>
    </p:embeddedFont>
    <p:embeddedFont>
      <p:font typeface="Consolas" panose="020B0609020204030204" pitchFamily="49" charset="0"/>
      <p:regular r:id="rId31"/>
      <p:bold r:id="rId32"/>
      <p:italic r:id="rId33"/>
      <p:boldItalic r:id="rId34"/>
    </p:embeddedFont>
    <p:embeddedFont>
      <p:font typeface="Open Sans" panose="020B0606030504020204" pitchFamily="34" charset="0"/>
      <p:regular r:id="rId35"/>
      <p:bold r:id="rId36"/>
      <p:italic r:id="rId37"/>
      <p:boldItalic r:id="rId38"/>
    </p:embeddedFont>
    <p:embeddedFont>
      <p:font typeface="Petrona" panose="020B060402020202020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00B68D1-37E1-4DCA-817E-71326FFBD7C9}">
  <a:tblStyle styleId="{B00B68D1-37E1-4DCA-817E-71326FFBD7C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DC514C2-34C8-426D-A2DA-6C9F5EA7E960}"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46" d="100"/>
          <a:sy n="146" d="100"/>
        </p:scale>
        <p:origin x="210"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4459266da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4459266da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21159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4459266da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4459266da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3098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4459266da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4459266da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3159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4459266da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4459266da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14290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4459266da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4459266da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33966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4459266da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4459266da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6178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4459266da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4459266da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09391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4459266da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4459266da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98755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4459266da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4459266da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12885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4459266da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4459266da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3154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4459266da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4459266da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81007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4459266da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4459266da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1262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4459266da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4459266da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5863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4459266da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4459266da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4459266da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4459266da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1620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4459266da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4459266da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7078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4459266da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4459266da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3907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4459266da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4459266da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4356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4459266da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4459266da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55515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50000"/>
          </a:blip>
          <a:srcRect/>
          <a:stretch/>
        </p:blipFill>
        <p:spPr>
          <a:xfrm>
            <a:off x="0" y="0"/>
            <a:ext cx="9144000" cy="5143500"/>
          </a:xfrm>
          <a:prstGeom prst="rect">
            <a:avLst/>
          </a:prstGeom>
          <a:noFill/>
          <a:ln>
            <a:noFill/>
          </a:ln>
        </p:spPr>
      </p:pic>
      <p:pic>
        <p:nvPicPr>
          <p:cNvPr id="10" name="Google Shape;10;p2"/>
          <p:cNvPicPr preferRelativeResize="0"/>
          <p:nvPr/>
        </p:nvPicPr>
        <p:blipFill rotWithShape="1">
          <a:blip r:embed="rId3">
            <a:alphaModFix/>
          </a:blip>
          <a:srcRect/>
          <a:stretch/>
        </p:blipFill>
        <p:spPr>
          <a:xfrm>
            <a:off x="6818747" y="0"/>
            <a:ext cx="2325257" cy="5143501"/>
          </a:xfrm>
          <a:prstGeom prst="rect">
            <a:avLst/>
          </a:prstGeom>
          <a:noFill/>
          <a:ln>
            <a:noFill/>
          </a:ln>
        </p:spPr>
      </p:pic>
      <p:pic>
        <p:nvPicPr>
          <p:cNvPr id="11" name="Google Shape;11;p2"/>
          <p:cNvPicPr preferRelativeResize="0"/>
          <p:nvPr/>
        </p:nvPicPr>
        <p:blipFill rotWithShape="1">
          <a:blip r:embed="rId4">
            <a:alphaModFix/>
          </a:blip>
          <a:srcRect/>
          <a:stretch/>
        </p:blipFill>
        <p:spPr>
          <a:xfrm>
            <a:off x="0" y="0"/>
            <a:ext cx="2372025" cy="5247151"/>
          </a:xfrm>
          <a:prstGeom prst="rect">
            <a:avLst/>
          </a:prstGeom>
          <a:noFill/>
          <a:ln>
            <a:noFill/>
          </a:ln>
        </p:spPr>
      </p:pic>
      <p:sp>
        <p:nvSpPr>
          <p:cNvPr id="12" name="Google Shape;12;p2"/>
          <p:cNvSpPr txBox="1">
            <a:spLocks noGrp="1"/>
          </p:cNvSpPr>
          <p:nvPr>
            <p:ph type="ctrTitle"/>
          </p:nvPr>
        </p:nvSpPr>
        <p:spPr>
          <a:xfrm>
            <a:off x="715100" y="1348775"/>
            <a:ext cx="7713900" cy="16773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3" name="Google Shape;13;p2"/>
          <p:cNvSpPr txBox="1">
            <a:spLocks noGrp="1"/>
          </p:cNvSpPr>
          <p:nvPr>
            <p:ph type="subTitle" idx="1"/>
          </p:nvPr>
        </p:nvSpPr>
        <p:spPr>
          <a:xfrm>
            <a:off x="715100" y="3181100"/>
            <a:ext cx="6251100" cy="40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4" name="Google Shape;14;p2"/>
          <p:cNvSpPr/>
          <p:nvPr/>
        </p:nvSpPr>
        <p:spPr>
          <a:xfrm>
            <a:off x="-159400" y="730200"/>
            <a:ext cx="874500" cy="874500"/>
          </a:xfrm>
          <a:prstGeom prst="roundRect">
            <a:avLst>
              <a:gd name="adj" fmla="val 1666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 name="Google Shape;15;p2"/>
          <p:cNvSpPr/>
          <p:nvPr/>
        </p:nvSpPr>
        <p:spPr>
          <a:xfrm>
            <a:off x="8158950" y="3824450"/>
            <a:ext cx="1270500" cy="2293500"/>
          </a:xfrm>
          <a:prstGeom prst="roundRect">
            <a:avLst>
              <a:gd name="adj" fmla="val 16667"/>
            </a:avLst>
          </a:prstGeom>
          <a:solidFill>
            <a:srgbClr val="9FCEC6">
              <a:alpha val="5062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 name="Google Shape;16;p2"/>
          <p:cNvSpPr/>
          <p:nvPr/>
        </p:nvSpPr>
        <p:spPr>
          <a:xfrm rot="5400000">
            <a:off x="6173700" y="-824950"/>
            <a:ext cx="874500" cy="1504500"/>
          </a:xfrm>
          <a:prstGeom prst="roundRect">
            <a:avLst>
              <a:gd name="adj" fmla="val 16667"/>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 name="Google Shape;17;p2"/>
          <p:cNvSpPr/>
          <p:nvPr/>
        </p:nvSpPr>
        <p:spPr>
          <a:xfrm>
            <a:off x="7798700" y="184550"/>
            <a:ext cx="630300" cy="6303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 name="Google Shape;18;p2"/>
          <p:cNvSpPr/>
          <p:nvPr/>
        </p:nvSpPr>
        <p:spPr>
          <a:xfrm>
            <a:off x="6605450" y="-339500"/>
            <a:ext cx="1464900" cy="874500"/>
          </a:xfrm>
          <a:prstGeom prst="roundRect">
            <a:avLst>
              <a:gd name="adj" fmla="val 16667"/>
            </a:avLst>
          </a:prstGeom>
          <a:solidFill>
            <a:srgbClr val="FFFFFF">
              <a:alpha val="626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 name="Google Shape;19;p2"/>
          <p:cNvSpPr/>
          <p:nvPr/>
        </p:nvSpPr>
        <p:spPr>
          <a:xfrm>
            <a:off x="-768500" y="1125600"/>
            <a:ext cx="1270500" cy="2293500"/>
          </a:xfrm>
          <a:prstGeom prst="roundRect">
            <a:avLst>
              <a:gd name="adj" fmla="val 16667"/>
            </a:avLst>
          </a:prstGeom>
          <a:solidFill>
            <a:srgbClr val="9FCEC6">
              <a:alpha val="5062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pic>
        <p:nvPicPr>
          <p:cNvPr id="21" name="Google Shape;21;p3"/>
          <p:cNvPicPr preferRelativeResize="0"/>
          <p:nvPr/>
        </p:nvPicPr>
        <p:blipFill rotWithShape="1">
          <a:blip r:embed="rId2">
            <a:alphaModFix amt="50000"/>
          </a:blip>
          <a:srcRect/>
          <a:stretch/>
        </p:blipFill>
        <p:spPr>
          <a:xfrm>
            <a:off x="0" y="0"/>
            <a:ext cx="9144000" cy="5143500"/>
          </a:xfrm>
          <a:prstGeom prst="rect">
            <a:avLst/>
          </a:prstGeom>
          <a:noFill/>
          <a:ln>
            <a:noFill/>
          </a:ln>
        </p:spPr>
      </p:pic>
      <p:pic>
        <p:nvPicPr>
          <p:cNvPr id="22" name="Google Shape;22;p3"/>
          <p:cNvPicPr preferRelativeResize="0"/>
          <p:nvPr/>
        </p:nvPicPr>
        <p:blipFill rotWithShape="1">
          <a:blip r:embed="rId3">
            <a:alphaModFix/>
          </a:blip>
          <a:srcRect t="4800" b="4800"/>
          <a:stretch/>
        </p:blipFill>
        <p:spPr>
          <a:xfrm>
            <a:off x="4365315" y="-968100"/>
            <a:ext cx="5689571" cy="5143500"/>
          </a:xfrm>
          <a:prstGeom prst="rect">
            <a:avLst/>
          </a:prstGeom>
          <a:noFill/>
          <a:ln>
            <a:noFill/>
          </a:ln>
        </p:spPr>
      </p:pic>
      <p:sp>
        <p:nvSpPr>
          <p:cNvPr id="23" name="Google Shape;23;p3"/>
          <p:cNvSpPr/>
          <p:nvPr/>
        </p:nvSpPr>
        <p:spPr>
          <a:xfrm rot="-5400000">
            <a:off x="1910075" y="-270425"/>
            <a:ext cx="1236900" cy="1236900"/>
          </a:xfrm>
          <a:prstGeom prst="roundRect">
            <a:avLst>
              <a:gd name="adj" fmla="val 16667"/>
            </a:avLst>
          </a:prstGeom>
          <a:solidFill>
            <a:srgbClr val="9FCEC6">
              <a:alpha val="5062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24" name="Google Shape;24;p3"/>
          <p:cNvPicPr preferRelativeResize="0"/>
          <p:nvPr/>
        </p:nvPicPr>
        <p:blipFill rotWithShape="1">
          <a:blip r:embed="rId4">
            <a:alphaModFix amt="50000"/>
          </a:blip>
          <a:srcRect/>
          <a:stretch/>
        </p:blipFill>
        <p:spPr>
          <a:xfrm>
            <a:off x="0" y="0"/>
            <a:ext cx="9144000" cy="5143500"/>
          </a:xfrm>
          <a:prstGeom prst="rect">
            <a:avLst/>
          </a:prstGeom>
          <a:noFill/>
          <a:ln>
            <a:noFill/>
          </a:ln>
        </p:spPr>
      </p:pic>
      <p:sp>
        <p:nvSpPr>
          <p:cNvPr id="25" name="Google Shape;25;p3"/>
          <p:cNvSpPr txBox="1">
            <a:spLocks noGrp="1"/>
          </p:cNvSpPr>
          <p:nvPr>
            <p:ph type="title"/>
          </p:nvPr>
        </p:nvSpPr>
        <p:spPr>
          <a:xfrm>
            <a:off x="2114300" y="3587600"/>
            <a:ext cx="4041900" cy="1020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6" name="Google Shape;26;p3"/>
          <p:cNvSpPr txBox="1">
            <a:spLocks noGrp="1"/>
          </p:cNvSpPr>
          <p:nvPr>
            <p:ph type="title" idx="2" hasCustomPrompt="1"/>
          </p:nvPr>
        </p:nvSpPr>
        <p:spPr>
          <a:xfrm>
            <a:off x="715100" y="3587600"/>
            <a:ext cx="1117500" cy="1020900"/>
          </a:xfrm>
          <a:prstGeom prst="rect">
            <a:avLst/>
          </a:prstGeom>
          <a:solidFill>
            <a:schemeClr val="lt2"/>
          </a:solid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7" name="Google Shape;27;p3"/>
          <p:cNvSpPr/>
          <p:nvPr/>
        </p:nvSpPr>
        <p:spPr>
          <a:xfrm rot="-5400000">
            <a:off x="7861900" y="2513025"/>
            <a:ext cx="1134000" cy="1134000"/>
          </a:xfrm>
          <a:prstGeom prst="roundRect">
            <a:avLst>
              <a:gd name="adj" fmla="val 16667"/>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 name="Google Shape;28;p3"/>
          <p:cNvSpPr/>
          <p:nvPr/>
        </p:nvSpPr>
        <p:spPr>
          <a:xfrm rot="-5400000">
            <a:off x="8713300" y="3892800"/>
            <a:ext cx="282600" cy="2826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9" name="Google Shape;29;p3"/>
          <p:cNvSpPr>
            <a:spLocks noGrp="1"/>
          </p:cNvSpPr>
          <p:nvPr>
            <p:ph type="pic" idx="3"/>
          </p:nvPr>
        </p:nvSpPr>
        <p:spPr>
          <a:xfrm>
            <a:off x="2701000" y="535000"/>
            <a:ext cx="5727900" cy="2606700"/>
          </a:xfrm>
          <a:prstGeom prst="roundRect">
            <a:avLst>
              <a:gd name="adj" fmla="val 16667"/>
            </a:avLst>
          </a:prstGeom>
          <a:noFill/>
          <a:ln w="19050" cap="flat" cmpd="sng">
            <a:solidFill>
              <a:schemeClr val="accent1"/>
            </a:solidFill>
            <a:prstDash val="solid"/>
            <a:round/>
            <a:headEnd type="none" w="sm" len="sm"/>
            <a:tailEnd type="none" w="sm" len="sm"/>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3"/>
        <p:cNvGrpSpPr/>
        <p:nvPr/>
      </p:nvGrpSpPr>
      <p:grpSpPr>
        <a:xfrm>
          <a:off x="0" y="0"/>
          <a:ext cx="0" cy="0"/>
          <a:chOff x="0" y="0"/>
          <a:chExt cx="0" cy="0"/>
        </a:xfrm>
      </p:grpSpPr>
      <p:pic>
        <p:nvPicPr>
          <p:cNvPr id="64" name="Google Shape;64;p7"/>
          <p:cNvPicPr preferRelativeResize="0"/>
          <p:nvPr/>
        </p:nvPicPr>
        <p:blipFill rotWithShape="1">
          <a:blip r:embed="rId2">
            <a:alphaModFix amt="50000"/>
          </a:blip>
          <a:srcRect/>
          <a:stretch/>
        </p:blipFill>
        <p:spPr>
          <a:xfrm>
            <a:off x="0" y="0"/>
            <a:ext cx="9144000" cy="5143500"/>
          </a:xfrm>
          <a:prstGeom prst="rect">
            <a:avLst/>
          </a:prstGeom>
          <a:noFill/>
          <a:ln>
            <a:noFill/>
          </a:ln>
        </p:spPr>
      </p:pic>
      <p:pic>
        <p:nvPicPr>
          <p:cNvPr id="65" name="Google Shape;65;p7"/>
          <p:cNvPicPr preferRelativeResize="0"/>
          <p:nvPr/>
        </p:nvPicPr>
        <p:blipFill rotWithShape="1">
          <a:blip r:embed="rId3">
            <a:alphaModFix/>
          </a:blip>
          <a:srcRect t="6085"/>
          <a:stretch/>
        </p:blipFill>
        <p:spPr>
          <a:xfrm>
            <a:off x="3908550" y="0"/>
            <a:ext cx="5235450" cy="2407300"/>
          </a:xfrm>
          <a:prstGeom prst="rect">
            <a:avLst/>
          </a:prstGeom>
          <a:noFill/>
          <a:ln>
            <a:noFill/>
          </a:ln>
        </p:spPr>
      </p:pic>
      <p:sp>
        <p:nvSpPr>
          <p:cNvPr id="66" name="Google Shape;66;p7"/>
          <p:cNvSpPr/>
          <p:nvPr/>
        </p:nvSpPr>
        <p:spPr>
          <a:xfrm rot="-5400000">
            <a:off x="7805925" y="2987550"/>
            <a:ext cx="1236900" cy="1236900"/>
          </a:xfrm>
          <a:prstGeom prst="roundRect">
            <a:avLst>
              <a:gd name="adj" fmla="val 16667"/>
            </a:avLst>
          </a:prstGeom>
          <a:solidFill>
            <a:srgbClr val="97DFB0">
              <a:alpha val="405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7" name="Google Shape;67;p7"/>
          <p:cNvSpPr txBox="1">
            <a:spLocks noGrp="1"/>
          </p:cNvSpPr>
          <p:nvPr>
            <p:ph type="title"/>
          </p:nvPr>
        </p:nvSpPr>
        <p:spPr>
          <a:xfrm>
            <a:off x="720000" y="1081500"/>
            <a:ext cx="4237200" cy="1087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8" name="Google Shape;68;p7"/>
          <p:cNvSpPr txBox="1">
            <a:spLocks noGrp="1"/>
          </p:cNvSpPr>
          <p:nvPr>
            <p:ph type="body" idx="1"/>
          </p:nvPr>
        </p:nvSpPr>
        <p:spPr>
          <a:xfrm>
            <a:off x="720000" y="2168700"/>
            <a:ext cx="4237200" cy="2134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solidFill>
                  <a:srgbClr val="434343"/>
                </a:solidFill>
              </a:defRPr>
            </a:lvl1pPr>
            <a:lvl2pPr marL="914400" lvl="1" indent="-304800" rtl="0">
              <a:lnSpc>
                <a:spcPct val="115000"/>
              </a:lnSpc>
              <a:spcBef>
                <a:spcPts val="0"/>
              </a:spcBef>
              <a:spcAft>
                <a:spcPts val="0"/>
              </a:spcAft>
              <a:buSzPts val="1200"/>
              <a:buChar char="○"/>
              <a:defRPr>
                <a:solidFill>
                  <a:srgbClr val="434343"/>
                </a:solidFill>
              </a:defRPr>
            </a:lvl2pPr>
            <a:lvl3pPr marL="1371600" lvl="2" indent="-304800" rtl="0">
              <a:lnSpc>
                <a:spcPct val="115000"/>
              </a:lnSpc>
              <a:spcBef>
                <a:spcPts val="0"/>
              </a:spcBef>
              <a:spcAft>
                <a:spcPts val="0"/>
              </a:spcAft>
              <a:buSzPts val="1200"/>
              <a:buChar char="■"/>
              <a:defRPr>
                <a:solidFill>
                  <a:srgbClr val="434343"/>
                </a:solidFill>
              </a:defRPr>
            </a:lvl3pPr>
            <a:lvl4pPr marL="1828800" lvl="3" indent="-304800" rtl="0">
              <a:lnSpc>
                <a:spcPct val="115000"/>
              </a:lnSpc>
              <a:spcBef>
                <a:spcPts val="0"/>
              </a:spcBef>
              <a:spcAft>
                <a:spcPts val="0"/>
              </a:spcAft>
              <a:buSzPts val="1200"/>
              <a:buChar char="●"/>
              <a:defRPr>
                <a:solidFill>
                  <a:srgbClr val="434343"/>
                </a:solidFill>
              </a:defRPr>
            </a:lvl4pPr>
            <a:lvl5pPr marL="2286000" lvl="4" indent="-304800" rtl="0">
              <a:lnSpc>
                <a:spcPct val="115000"/>
              </a:lnSpc>
              <a:spcBef>
                <a:spcPts val="0"/>
              </a:spcBef>
              <a:spcAft>
                <a:spcPts val="0"/>
              </a:spcAft>
              <a:buSzPts val="1200"/>
              <a:buChar char="○"/>
              <a:defRPr>
                <a:solidFill>
                  <a:srgbClr val="434343"/>
                </a:solidFill>
              </a:defRPr>
            </a:lvl5pPr>
            <a:lvl6pPr marL="2743200" lvl="5" indent="-304800" rtl="0">
              <a:lnSpc>
                <a:spcPct val="115000"/>
              </a:lnSpc>
              <a:spcBef>
                <a:spcPts val="0"/>
              </a:spcBef>
              <a:spcAft>
                <a:spcPts val="0"/>
              </a:spcAft>
              <a:buSzPts val="1200"/>
              <a:buChar char="■"/>
              <a:defRPr>
                <a:solidFill>
                  <a:srgbClr val="434343"/>
                </a:solidFill>
              </a:defRPr>
            </a:lvl6pPr>
            <a:lvl7pPr marL="3200400" lvl="6" indent="-304800" rtl="0">
              <a:lnSpc>
                <a:spcPct val="115000"/>
              </a:lnSpc>
              <a:spcBef>
                <a:spcPts val="0"/>
              </a:spcBef>
              <a:spcAft>
                <a:spcPts val="0"/>
              </a:spcAft>
              <a:buSzPts val="1200"/>
              <a:buChar char="●"/>
              <a:defRPr>
                <a:solidFill>
                  <a:srgbClr val="434343"/>
                </a:solidFill>
              </a:defRPr>
            </a:lvl7pPr>
            <a:lvl8pPr marL="3657600" lvl="7" indent="-304800" rtl="0">
              <a:lnSpc>
                <a:spcPct val="115000"/>
              </a:lnSpc>
              <a:spcBef>
                <a:spcPts val="0"/>
              </a:spcBef>
              <a:spcAft>
                <a:spcPts val="0"/>
              </a:spcAft>
              <a:buSzPts val="1200"/>
              <a:buChar char="○"/>
              <a:defRPr>
                <a:solidFill>
                  <a:srgbClr val="434343"/>
                </a:solidFill>
              </a:defRPr>
            </a:lvl8pPr>
            <a:lvl9pPr marL="4114800" lvl="8" indent="-304800" rtl="0">
              <a:lnSpc>
                <a:spcPct val="115000"/>
              </a:lnSpc>
              <a:spcBef>
                <a:spcPts val="0"/>
              </a:spcBef>
              <a:spcAft>
                <a:spcPts val="0"/>
              </a:spcAft>
              <a:buSzPts val="1200"/>
              <a:buChar char="■"/>
              <a:defRPr>
                <a:solidFill>
                  <a:srgbClr val="434343"/>
                </a:solidFill>
              </a:defRPr>
            </a:lvl9pPr>
          </a:lstStyle>
          <a:p>
            <a:endParaRPr/>
          </a:p>
        </p:txBody>
      </p:sp>
      <p:sp>
        <p:nvSpPr>
          <p:cNvPr id="69" name="Google Shape;69;p7"/>
          <p:cNvSpPr>
            <a:spLocks noGrp="1"/>
          </p:cNvSpPr>
          <p:nvPr>
            <p:ph type="pic" idx="2"/>
          </p:nvPr>
        </p:nvSpPr>
        <p:spPr>
          <a:xfrm>
            <a:off x="5596300" y="535000"/>
            <a:ext cx="2832600" cy="4068900"/>
          </a:xfrm>
          <a:prstGeom prst="roundRect">
            <a:avLst>
              <a:gd name="adj" fmla="val 16667"/>
            </a:avLst>
          </a:prstGeom>
          <a:noFill/>
          <a:ln w="19050" cap="flat" cmpd="sng">
            <a:solidFill>
              <a:schemeClr val="accent1"/>
            </a:solidFill>
            <a:prstDash val="solid"/>
            <a:round/>
            <a:headEnd type="none" w="sm" len="sm"/>
            <a:tailEnd type="none" w="sm" len="sm"/>
          </a:ln>
        </p:spPr>
      </p:sp>
      <p:sp>
        <p:nvSpPr>
          <p:cNvPr id="70" name="Google Shape;70;p7"/>
          <p:cNvSpPr/>
          <p:nvPr/>
        </p:nvSpPr>
        <p:spPr>
          <a:xfrm rot="-5400000">
            <a:off x="715100" y="87750"/>
            <a:ext cx="527700" cy="527700"/>
          </a:xfrm>
          <a:prstGeom prst="roundRect">
            <a:avLst>
              <a:gd name="adj" fmla="val 16667"/>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1" name="Google Shape;71;p7"/>
          <p:cNvSpPr/>
          <p:nvPr/>
        </p:nvSpPr>
        <p:spPr>
          <a:xfrm rot="-5400000">
            <a:off x="245700" y="-17550"/>
            <a:ext cx="409800" cy="1305300"/>
          </a:xfrm>
          <a:prstGeom prst="roundRect">
            <a:avLst>
              <a:gd name="adj" fmla="val 16667"/>
            </a:avLst>
          </a:prstGeom>
          <a:solidFill>
            <a:srgbClr val="97DFB0">
              <a:alpha val="405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4"/>
        <p:cNvGrpSpPr/>
        <p:nvPr/>
      </p:nvGrpSpPr>
      <p:grpSpPr>
        <a:xfrm>
          <a:off x="0" y="0"/>
          <a:ext cx="0" cy="0"/>
          <a:chOff x="0" y="0"/>
          <a:chExt cx="0" cy="0"/>
        </a:xfrm>
      </p:grpSpPr>
      <p:sp>
        <p:nvSpPr>
          <p:cNvPr id="75" name="Google Shape;75;p9"/>
          <p:cNvSpPr txBox="1">
            <a:spLocks noGrp="1"/>
          </p:cNvSpPr>
          <p:nvPr>
            <p:ph type="title"/>
          </p:nvPr>
        </p:nvSpPr>
        <p:spPr>
          <a:xfrm>
            <a:off x="2201850" y="158487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6" name="Google Shape;76;p9"/>
          <p:cNvSpPr txBox="1">
            <a:spLocks noGrp="1"/>
          </p:cNvSpPr>
          <p:nvPr>
            <p:ph type="subTitle" idx="1"/>
          </p:nvPr>
        </p:nvSpPr>
        <p:spPr>
          <a:xfrm>
            <a:off x="2201925" y="2427926"/>
            <a:ext cx="4740300" cy="11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7"/>
        <p:cNvGrpSpPr/>
        <p:nvPr/>
      </p:nvGrpSpPr>
      <p:grpSpPr>
        <a:xfrm>
          <a:off x="0" y="0"/>
          <a:ext cx="0" cy="0"/>
          <a:chOff x="0" y="0"/>
          <a:chExt cx="0" cy="0"/>
        </a:xfrm>
      </p:grpSpPr>
      <p:sp>
        <p:nvSpPr>
          <p:cNvPr id="78" name="Google Shape;78;p10"/>
          <p:cNvSpPr>
            <a:spLocks noGrp="1"/>
          </p:cNvSpPr>
          <p:nvPr>
            <p:ph type="pic" idx="2"/>
          </p:nvPr>
        </p:nvSpPr>
        <p:spPr>
          <a:xfrm>
            <a:off x="-6875" y="0"/>
            <a:ext cx="9144000" cy="5157300"/>
          </a:xfrm>
          <a:prstGeom prst="rect">
            <a:avLst/>
          </a:prstGeom>
          <a:noFill/>
          <a:ln>
            <a:noFill/>
          </a:ln>
        </p:spPr>
      </p:sp>
      <p:sp>
        <p:nvSpPr>
          <p:cNvPr id="79" name="Google Shape;79;p10"/>
          <p:cNvSpPr txBox="1">
            <a:spLocks noGrp="1"/>
          </p:cNvSpPr>
          <p:nvPr>
            <p:ph type="title"/>
          </p:nvPr>
        </p:nvSpPr>
        <p:spPr>
          <a:xfrm>
            <a:off x="720000" y="4038000"/>
            <a:ext cx="77040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35"/>
        <p:cNvGrpSpPr/>
        <p:nvPr/>
      </p:nvGrpSpPr>
      <p:grpSpPr>
        <a:xfrm>
          <a:off x="0" y="0"/>
          <a:ext cx="0" cy="0"/>
          <a:chOff x="0" y="0"/>
          <a:chExt cx="0" cy="0"/>
        </a:xfrm>
      </p:grpSpPr>
      <p:pic>
        <p:nvPicPr>
          <p:cNvPr id="236" name="Google Shape;236;p22"/>
          <p:cNvPicPr preferRelativeResize="0"/>
          <p:nvPr/>
        </p:nvPicPr>
        <p:blipFill rotWithShape="1">
          <a:blip r:embed="rId2">
            <a:alphaModFix amt="51000"/>
          </a:blip>
          <a:srcRect/>
          <a:stretch/>
        </p:blipFill>
        <p:spPr>
          <a:xfrm>
            <a:off x="0" y="0"/>
            <a:ext cx="9144000" cy="5143500"/>
          </a:xfrm>
          <a:prstGeom prst="rect">
            <a:avLst/>
          </a:prstGeom>
          <a:noFill/>
          <a:ln>
            <a:noFill/>
          </a:ln>
        </p:spPr>
      </p:pic>
      <p:pic>
        <p:nvPicPr>
          <p:cNvPr id="237" name="Google Shape;237;p22"/>
          <p:cNvPicPr preferRelativeResize="0"/>
          <p:nvPr/>
        </p:nvPicPr>
        <p:blipFill rotWithShape="1">
          <a:blip r:embed="rId3">
            <a:alphaModFix/>
          </a:blip>
          <a:srcRect/>
          <a:stretch/>
        </p:blipFill>
        <p:spPr>
          <a:xfrm rot="-5400000">
            <a:off x="5405302" y="-1410749"/>
            <a:ext cx="2327950" cy="5149451"/>
          </a:xfrm>
          <a:prstGeom prst="rect">
            <a:avLst/>
          </a:prstGeom>
          <a:noFill/>
          <a:ln>
            <a:noFill/>
          </a:ln>
        </p:spPr>
      </p:pic>
      <p:pic>
        <p:nvPicPr>
          <p:cNvPr id="238" name="Google Shape;238;p22"/>
          <p:cNvPicPr preferRelativeResize="0"/>
          <p:nvPr/>
        </p:nvPicPr>
        <p:blipFill rotWithShape="1">
          <a:blip r:embed="rId3">
            <a:alphaModFix/>
          </a:blip>
          <a:srcRect/>
          <a:stretch/>
        </p:blipFill>
        <p:spPr>
          <a:xfrm flipH="1">
            <a:off x="-3" y="88"/>
            <a:ext cx="2325257" cy="5143501"/>
          </a:xfrm>
          <a:prstGeom prst="rect">
            <a:avLst/>
          </a:prstGeom>
          <a:noFill/>
          <a:ln>
            <a:noFill/>
          </a:ln>
        </p:spPr>
      </p:pic>
      <p:sp>
        <p:nvSpPr>
          <p:cNvPr id="239" name="Google Shape;239;p22"/>
          <p:cNvSpPr/>
          <p:nvPr/>
        </p:nvSpPr>
        <p:spPr>
          <a:xfrm rot="5400000" flipH="1">
            <a:off x="-139537" y="31888"/>
            <a:ext cx="2003700" cy="10062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linker"/>
              <a:ea typeface="Blinker"/>
              <a:cs typeface="Blinker"/>
              <a:sym typeface="Blinker"/>
            </a:endParaRPr>
          </a:p>
        </p:txBody>
      </p:sp>
      <p:sp>
        <p:nvSpPr>
          <p:cNvPr id="240" name="Google Shape;240;p22"/>
          <p:cNvSpPr/>
          <p:nvPr/>
        </p:nvSpPr>
        <p:spPr>
          <a:xfrm rot="5400000" flipH="1">
            <a:off x="8496455" y="4337770"/>
            <a:ext cx="338700" cy="3387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linker"/>
              <a:ea typeface="Blinker"/>
              <a:cs typeface="Blinker"/>
              <a:sym typeface="Blinker"/>
            </a:endParaRPr>
          </a:p>
        </p:txBody>
      </p:sp>
      <p:sp>
        <p:nvSpPr>
          <p:cNvPr id="241" name="Google Shape;241;p22"/>
          <p:cNvSpPr/>
          <p:nvPr/>
        </p:nvSpPr>
        <p:spPr>
          <a:xfrm rot="5400000" flipH="1">
            <a:off x="177237" y="527880"/>
            <a:ext cx="327900" cy="327900"/>
          </a:xfrm>
          <a:prstGeom prst="roundRect">
            <a:avLst>
              <a:gd name="adj" fmla="val 16667"/>
            </a:avLst>
          </a:prstGeom>
          <a:solidFill>
            <a:srgbClr val="9FCEC6">
              <a:alpha val="5062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linker"/>
              <a:ea typeface="Blinker"/>
              <a:cs typeface="Blinker"/>
              <a:sym typeface="Blinker"/>
            </a:endParaRPr>
          </a:p>
        </p:txBody>
      </p:sp>
      <p:sp>
        <p:nvSpPr>
          <p:cNvPr id="242" name="Google Shape;242;p22"/>
          <p:cNvSpPr/>
          <p:nvPr/>
        </p:nvSpPr>
        <p:spPr>
          <a:xfrm rot="5400000" flipH="1">
            <a:off x="7672025" y="3533969"/>
            <a:ext cx="1034400" cy="1006200"/>
          </a:xfrm>
          <a:prstGeom prst="roundRect">
            <a:avLst>
              <a:gd name="adj" fmla="val 1666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linker"/>
              <a:ea typeface="Blinker"/>
              <a:cs typeface="Blinker"/>
              <a:sym typeface="Blinker"/>
            </a:endParaRPr>
          </a:p>
        </p:txBody>
      </p:sp>
      <p:sp>
        <p:nvSpPr>
          <p:cNvPr id="243" name="Google Shape;243;p22"/>
          <p:cNvSpPr/>
          <p:nvPr/>
        </p:nvSpPr>
        <p:spPr>
          <a:xfrm rot="5400000" flipH="1">
            <a:off x="7275088" y="4212655"/>
            <a:ext cx="791700" cy="791700"/>
          </a:xfrm>
          <a:prstGeom prst="roundRect">
            <a:avLst>
              <a:gd name="adj" fmla="val 16667"/>
            </a:avLst>
          </a:prstGeom>
          <a:solidFill>
            <a:srgbClr val="97DFB0">
              <a:alpha val="405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4" name="Google Shape;244;p22"/>
          <p:cNvSpPr/>
          <p:nvPr/>
        </p:nvSpPr>
        <p:spPr>
          <a:xfrm rot="5400000" flipH="1">
            <a:off x="872125" y="-279050"/>
            <a:ext cx="1003200" cy="624900"/>
          </a:xfrm>
          <a:prstGeom prst="roundRect">
            <a:avLst>
              <a:gd name="adj" fmla="val 16667"/>
            </a:avLst>
          </a:prstGeom>
          <a:solidFill>
            <a:srgbClr val="97DFB0">
              <a:alpha val="405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linker"/>
              <a:ea typeface="Blinker"/>
              <a:cs typeface="Blinker"/>
              <a:sym typeface="Blinke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45"/>
        <p:cNvGrpSpPr/>
        <p:nvPr/>
      </p:nvGrpSpPr>
      <p:grpSpPr>
        <a:xfrm>
          <a:off x="0" y="0"/>
          <a:ext cx="0" cy="0"/>
          <a:chOff x="0" y="0"/>
          <a:chExt cx="0" cy="0"/>
        </a:xfrm>
      </p:grpSpPr>
      <p:pic>
        <p:nvPicPr>
          <p:cNvPr id="246" name="Google Shape;246;p23"/>
          <p:cNvPicPr preferRelativeResize="0"/>
          <p:nvPr/>
        </p:nvPicPr>
        <p:blipFill rotWithShape="1">
          <a:blip r:embed="rId2">
            <a:alphaModFix amt="50000"/>
          </a:blip>
          <a:srcRect/>
          <a:stretch/>
        </p:blipFill>
        <p:spPr>
          <a:xfrm>
            <a:off x="0" y="0"/>
            <a:ext cx="9144000" cy="5143500"/>
          </a:xfrm>
          <a:prstGeom prst="rect">
            <a:avLst/>
          </a:prstGeom>
          <a:noFill/>
          <a:ln>
            <a:noFill/>
          </a:ln>
        </p:spPr>
      </p:pic>
      <p:sp>
        <p:nvSpPr>
          <p:cNvPr id="247" name="Google Shape;247;p23"/>
          <p:cNvSpPr/>
          <p:nvPr/>
        </p:nvSpPr>
        <p:spPr>
          <a:xfrm>
            <a:off x="6351000" y="4423575"/>
            <a:ext cx="495300" cy="4953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linker"/>
              <a:ea typeface="Blinker"/>
              <a:cs typeface="Blinker"/>
              <a:sym typeface="Blinker"/>
            </a:endParaRPr>
          </a:p>
        </p:txBody>
      </p:sp>
      <p:sp>
        <p:nvSpPr>
          <p:cNvPr id="248" name="Google Shape;248;p23"/>
          <p:cNvSpPr/>
          <p:nvPr/>
        </p:nvSpPr>
        <p:spPr>
          <a:xfrm>
            <a:off x="7600025" y="790425"/>
            <a:ext cx="2003700" cy="1006200"/>
          </a:xfrm>
          <a:prstGeom prst="roundRect">
            <a:avLst>
              <a:gd name="adj" fmla="val 1666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linker"/>
              <a:ea typeface="Blinker"/>
              <a:cs typeface="Blinker"/>
              <a:sym typeface="Blinker"/>
            </a:endParaRPr>
          </a:p>
        </p:txBody>
      </p:sp>
      <p:sp>
        <p:nvSpPr>
          <p:cNvPr id="249" name="Google Shape;249;p23"/>
          <p:cNvSpPr/>
          <p:nvPr/>
        </p:nvSpPr>
        <p:spPr>
          <a:xfrm>
            <a:off x="7996408" y="180875"/>
            <a:ext cx="791700" cy="791700"/>
          </a:xfrm>
          <a:prstGeom prst="roundRect">
            <a:avLst>
              <a:gd name="adj" fmla="val 16667"/>
            </a:avLst>
          </a:prstGeom>
          <a:solidFill>
            <a:srgbClr val="97DFB0">
              <a:alpha val="405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250" name="Google Shape;250;p23"/>
          <p:cNvPicPr preferRelativeResize="0"/>
          <p:nvPr/>
        </p:nvPicPr>
        <p:blipFill rotWithShape="1">
          <a:blip r:embed="rId3">
            <a:alphaModFix/>
          </a:blip>
          <a:srcRect l="21531" t="4800" b="4800"/>
          <a:stretch/>
        </p:blipFill>
        <p:spPr>
          <a:xfrm>
            <a:off x="-1" y="0"/>
            <a:ext cx="4464249" cy="5143500"/>
          </a:xfrm>
          <a:prstGeom prst="rect">
            <a:avLst/>
          </a:prstGeom>
          <a:noFill/>
          <a:ln>
            <a:noFill/>
          </a:ln>
        </p:spPr>
      </p:pic>
      <p:sp>
        <p:nvSpPr>
          <p:cNvPr id="251" name="Google Shape;251;p23"/>
          <p:cNvSpPr/>
          <p:nvPr/>
        </p:nvSpPr>
        <p:spPr>
          <a:xfrm>
            <a:off x="7762075" y="591550"/>
            <a:ext cx="541200" cy="541200"/>
          </a:xfrm>
          <a:prstGeom prst="roundRect">
            <a:avLst>
              <a:gd name="adj" fmla="val 16667"/>
            </a:avLst>
          </a:prstGeom>
          <a:solidFill>
            <a:srgbClr val="F0FFF5">
              <a:alpha val="715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linker"/>
              <a:ea typeface="Blinker"/>
              <a:cs typeface="Blinker"/>
              <a:sym typeface="Blinker"/>
            </a:endParaRPr>
          </a:p>
        </p:txBody>
      </p:sp>
      <p:sp>
        <p:nvSpPr>
          <p:cNvPr id="252" name="Google Shape;252;p23"/>
          <p:cNvSpPr/>
          <p:nvPr/>
        </p:nvSpPr>
        <p:spPr>
          <a:xfrm>
            <a:off x="8643275" y="1650700"/>
            <a:ext cx="327900" cy="327900"/>
          </a:xfrm>
          <a:prstGeom prst="roundRect">
            <a:avLst>
              <a:gd name="adj" fmla="val 16667"/>
            </a:avLst>
          </a:prstGeom>
          <a:solidFill>
            <a:srgbClr val="9FCEC6">
              <a:alpha val="5062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linker"/>
              <a:ea typeface="Blinker"/>
              <a:cs typeface="Blinker"/>
              <a:sym typeface="Blinker"/>
            </a:endParaRPr>
          </a:p>
        </p:txBody>
      </p:sp>
      <p:sp>
        <p:nvSpPr>
          <p:cNvPr id="253" name="Google Shape;253;p23"/>
          <p:cNvSpPr/>
          <p:nvPr/>
        </p:nvSpPr>
        <p:spPr>
          <a:xfrm>
            <a:off x="5642700" y="4608500"/>
            <a:ext cx="1036200" cy="10062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linker"/>
              <a:ea typeface="Blinker"/>
              <a:cs typeface="Blinker"/>
              <a:sym typeface="Blinke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etrona"/>
              <a:buNone/>
              <a:defRPr sz="3000" b="1">
                <a:solidFill>
                  <a:schemeClr val="dk1"/>
                </a:solidFill>
                <a:latin typeface="Petrona"/>
                <a:ea typeface="Petrona"/>
                <a:cs typeface="Petrona"/>
                <a:sym typeface="Petrona"/>
              </a:defRPr>
            </a:lvl1pPr>
            <a:lvl2pPr lvl="1" rtl="0">
              <a:spcBef>
                <a:spcPts val="0"/>
              </a:spcBef>
              <a:spcAft>
                <a:spcPts val="0"/>
              </a:spcAft>
              <a:buClr>
                <a:schemeClr val="dk1"/>
              </a:buClr>
              <a:buSzPts val="3500"/>
              <a:buFont typeface="Petrona"/>
              <a:buNone/>
              <a:defRPr sz="3500">
                <a:solidFill>
                  <a:schemeClr val="dk1"/>
                </a:solidFill>
                <a:latin typeface="Petrona"/>
                <a:ea typeface="Petrona"/>
                <a:cs typeface="Petrona"/>
                <a:sym typeface="Petrona"/>
              </a:defRPr>
            </a:lvl2pPr>
            <a:lvl3pPr lvl="2" rtl="0">
              <a:spcBef>
                <a:spcPts val="0"/>
              </a:spcBef>
              <a:spcAft>
                <a:spcPts val="0"/>
              </a:spcAft>
              <a:buClr>
                <a:schemeClr val="dk1"/>
              </a:buClr>
              <a:buSzPts val="3500"/>
              <a:buFont typeface="Petrona"/>
              <a:buNone/>
              <a:defRPr sz="3500">
                <a:solidFill>
                  <a:schemeClr val="dk1"/>
                </a:solidFill>
                <a:latin typeface="Petrona"/>
                <a:ea typeface="Petrona"/>
                <a:cs typeface="Petrona"/>
                <a:sym typeface="Petrona"/>
              </a:defRPr>
            </a:lvl3pPr>
            <a:lvl4pPr lvl="3" rtl="0">
              <a:spcBef>
                <a:spcPts val="0"/>
              </a:spcBef>
              <a:spcAft>
                <a:spcPts val="0"/>
              </a:spcAft>
              <a:buClr>
                <a:schemeClr val="dk1"/>
              </a:buClr>
              <a:buSzPts val="3500"/>
              <a:buFont typeface="Petrona"/>
              <a:buNone/>
              <a:defRPr sz="3500">
                <a:solidFill>
                  <a:schemeClr val="dk1"/>
                </a:solidFill>
                <a:latin typeface="Petrona"/>
                <a:ea typeface="Petrona"/>
                <a:cs typeface="Petrona"/>
                <a:sym typeface="Petrona"/>
              </a:defRPr>
            </a:lvl4pPr>
            <a:lvl5pPr lvl="4" rtl="0">
              <a:spcBef>
                <a:spcPts val="0"/>
              </a:spcBef>
              <a:spcAft>
                <a:spcPts val="0"/>
              </a:spcAft>
              <a:buClr>
                <a:schemeClr val="dk1"/>
              </a:buClr>
              <a:buSzPts val="3500"/>
              <a:buFont typeface="Petrona"/>
              <a:buNone/>
              <a:defRPr sz="3500">
                <a:solidFill>
                  <a:schemeClr val="dk1"/>
                </a:solidFill>
                <a:latin typeface="Petrona"/>
                <a:ea typeface="Petrona"/>
                <a:cs typeface="Petrona"/>
                <a:sym typeface="Petrona"/>
              </a:defRPr>
            </a:lvl5pPr>
            <a:lvl6pPr lvl="5" rtl="0">
              <a:spcBef>
                <a:spcPts val="0"/>
              </a:spcBef>
              <a:spcAft>
                <a:spcPts val="0"/>
              </a:spcAft>
              <a:buClr>
                <a:schemeClr val="dk1"/>
              </a:buClr>
              <a:buSzPts val="3500"/>
              <a:buFont typeface="Petrona"/>
              <a:buNone/>
              <a:defRPr sz="3500">
                <a:solidFill>
                  <a:schemeClr val="dk1"/>
                </a:solidFill>
                <a:latin typeface="Petrona"/>
                <a:ea typeface="Petrona"/>
                <a:cs typeface="Petrona"/>
                <a:sym typeface="Petrona"/>
              </a:defRPr>
            </a:lvl6pPr>
            <a:lvl7pPr lvl="6" rtl="0">
              <a:spcBef>
                <a:spcPts val="0"/>
              </a:spcBef>
              <a:spcAft>
                <a:spcPts val="0"/>
              </a:spcAft>
              <a:buClr>
                <a:schemeClr val="dk1"/>
              </a:buClr>
              <a:buSzPts val="3500"/>
              <a:buFont typeface="Petrona"/>
              <a:buNone/>
              <a:defRPr sz="3500">
                <a:solidFill>
                  <a:schemeClr val="dk1"/>
                </a:solidFill>
                <a:latin typeface="Petrona"/>
                <a:ea typeface="Petrona"/>
                <a:cs typeface="Petrona"/>
                <a:sym typeface="Petrona"/>
              </a:defRPr>
            </a:lvl7pPr>
            <a:lvl8pPr lvl="7" rtl="0">
              <a:spcBef>
                <a:spcPts val="0"/>
              </a:spcBef>
              <a:spcAft>
                <a:spcPts val="0"/>
              </a:spcAft>
              <a:buClr>
                <a:schemeClr val="dk1"/>
              </a:buClr>
              <a:buSzPts val="3500"/>
              <a:buFont typeface="Petrona"/>
              <a:buNone/>
              <a:defRPr sz="3500">
                <a:solidFill>
                  <a:schemeClr val="dk1"/>
                </a:solidFill>
                <a:latin typeface="Petrona"/>
                <a:ea typeface="Petrona"/>
                <a:cs typeface="Petrona"/>
                <a:sym typeface="Petrona"/>
              </a:defRPr>
            </a:lvl8pPr>
            <a:lvl9pPr lvl="8" rtl="0">
              <a:spcBef>
                <a:spcPts val="0"/>
              </a:spcBef>
              <a:spcAft>
                <a:spcPts val="0"/>
              </a:spcAft>
              <a:buClr>
                <a:schemeClr val="dk1"/>
              </a:buClr>
              <a:buSzPts val="3500"/>
              <a:buFont typeface="Petrona"/>
              <a:buNone/>
              <a:defRPr sz="3500">
                <a:solidFill>
                  <a:schemeClr val="dk1"/>
                </a:solidFill>
                <a:latin typeface="Petrona"/>
                <a:ea typeface="Petrona"/>
                <a:cs typeface="Petrona"/>
                <a:sym typeface="Petrona"/>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1pPr>
            <a:lvl2pPr marL="914400" lvl="1" indent="-30480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2pPr>
            <a:lvl3pPr marL="1371600" lvl="2" indent="-30480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3pPr>
            <a:lvl4pPr marL="1828800" lvl="3" indent="-30480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4pPr>
            <a:lvl5pPr marL="2286000" lvl="4" indent="-30480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5pPr>
            <a:lvl6pPr marL="2743200" lvl="5" indent="-30480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6pPr>
            <a:lvl7pPr marL="3200400" lvl="6" indent="-30480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7pPr>
            <a:lvl8pPr marL="3657600" lvl="7" indent="-30480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8pPr>
            <a:lvl9pPr marL="4114800" lvl="8" indent="-30480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56" r:id="rId5"/>
    <p:sldLayoutId id="2147483658" r:id="rId6"/>
    <p:sldLayoutId id="2147483668" r:id="rId7"/>
    <p:sldLayoutId id="2147483669"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7"/>
          <p:cNvSpPr/>
          <p:nvPr/>
        </p:nvSpPr>
        <p:spPr>
          <a:xfrm>
            <a:off x="7798700" y="3419100"/>
            <a:ext cx="874500" cy="874500"/>
          </a:xfrm>
          <a:prstGeom prst="roundRect">
            <a:avLst>
              <a:gd name="adj" fmla="val 16667"/>
            </a:avLst>
          </a:prstGeom>
          <a:solidFill>
            <a:srgbClr val="97DFB0">
              <a:alpha val="405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5" name="Google Shape;265;p27"/>
          <p:cNvSpPr txBox="1">
            <a:spLocks noGrp="1"/>
          </p:cNvSpPr>
          <p:nvPr>
            <p:ph type="ctrTitle"/>
          </p:nvPr>
        </p:nvSpPr>
        <p:spPr>
          <a:xfrm>
            <a:off x="715100" y="1348775"/>
            <a:ext cx="7713900" cy="167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Diabetes Prediction Using SQL</a:t>
            </a:r>
            <a:endParaRPr dirty="0"/>
          </a:p>
        </p:txBody>
      </p:sp>
      <p:sp>
        <p:nvSpPr>
          <p:cNvPr id="266" name="Google Shape;266;p27"/>
          <p:cNvSpPr txBox="1">
            <a:spLocks noGrp="1"/>
          </p:cNvSpPr>
          <p:nvPr>
            <p:ph type="subTitle" idx="1"/>
          </p:nvPr>
        </p:nvSpPr>
        <p:spPr>
          <a:xfrm>
            <a:off x="715100" y="3181100"/>
            <a:ext cx="6251100" cy="40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By Shubhangi Deokar</a:t>
            </a:r>
            <a:endParaRPr sz="2000" dirty="0"/>
          </a:p>
        </p:txBody>
      </p:sp>
      <p:sp>
        <p:nvSpPr>
          <p:cNvPr id="267" name="Google Shape;267;p27"/>
          <p:cNvSpPr/>
          <p:nvPr/>
        </p:nvSpPr>
        <p:spPr>
          <a:xfrm>
            <a:off x="7294900" y="3734100"/>
            <a:ext cx="1134000" cy="1134000"/>
          </a:xfrm>
          <a:prstGeom prst="roundRect">
            <a:avLst>
              <a:gd name="adj" fmla="val 16667"/>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1"/>
          <p:cNvSpPr/>
          <p:nvPr/>
        </p:nvSpPr>
        <p:spPr>
          <a:xfrm rot="-5400000">
            <a:off x="7396125" y="4403600"/>
            <a:ext cx="409800" cy="409800"/>
          </a:xfrm>
          <a:prstGeom prst="roundRect">
            <a:avLst>
              <a:gd name="adj" fmla="val 16667"/>
            </a:avLst>
          </a:prstGeom>
          <a:solidFill>
            <a:srgbClr val="9FCEC6">
              <a:alpha val="5062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1" name="Google Shape;311;p31"/>
          <p:cNvSpPr/>
          <p:nvPr/>
        </p:nvSpPr>
        <p:spPr>
          <a:xfrm rot="-5400000">
            <a:off x="7603350" y="3910725"/>
            <a:ext cx="1134000" cy="11340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3" name="Google Shape;313;p31"/>
          <p:cNvSpPr txBox="1">
            <a:spLocks noGrp="1"/>
          </p:cNvSpPr>
          <p:nvPr>
            <p:ph type="title"/>
          </p:nvPr>
        </p:nvSpPr>
        <p:spPr>
          <a:xfrm>
            <a:off x="1228417" y="409800"/>
            <a:ext cx="7915583" cy="652790"/>
          </a:xfrm>
          <a:prstGeom prst="rect">
            <a:avLst/>
          </a:prstGeom>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Autofit/>
          </a:bodyPr>
          <a:lstStyle/>
          <a:p>
            <a:pPr algn="l"/>
            <a:r>
              <a:rPr lang="en-US" sz="1800" b="0" dirty="0">
                <a:solidFill>
                  <a:srgbClr val="000000"/>
                </a:solidFill>
                <a:latin typeface="Candara" panose="020E0502030303020204" pitchFamily="34" charset="0"/>
              </a:rPr>
              <a:t>8. Retrieve the Patient_ids of patients who have a BMI greater than the average BMI.</a:t>
            </a:r>
            <a:endParaRPr lang="en-US" sz="1800" b="0" i="0" u="none" strike="noStrike" baseline="0" dirty="0">
              <a:solidFill>
                <a:srgbClr val="000000"/>
              </a:solidFill>
              <a:latin typeface="Candara" panose="020E0502030303020204" pitchFamily="34" charset="0"/>
            </a:endParaRPr>
          </a:p>
        </p:txBody>
      </p:sp>
      <p:sp>
        <p:nvSpPr>
          <p:cNvPr id="314" name="Google Shape;314;p31"/>
          <p:cNvSpPr txBox="1">
            <a:spLocks noGrp="1"/>
          </p:cNvSpPr>
          <p:nvPr>
            <p:ph type="body" idx="1"/>
          </p:nvPr>
        </p:nvSpPr>
        <p:spPr>
          <a:xfrm>
            <a:off x="1534918" y="1404949"/>
            <a:ext cx="6335453" cy="658982"/>
          </a:xfrm>
          <a:prstGeom prst="rect">
            <a:avLst/>
          </a:prstGeom>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Autofit/>
          </a:bodyPr>
          <a:lstStyle/>
          <a:p>
            <a:pPr marL="139700" indent="0">
              <a:buNone/>
            </a:pPr>
            <a:r>
              <a:rPr lang="en-IN" sz="1200" dirty="0">
                <a:solidFill>
                  <a:srgbClr val="0000FF"/>
                </a:solidFill>
                <a:latin typeface="Consolas" panose="020B0609020204030204" pitchFamily="49" charset="0"/>
              </a:rPr>
              <a:t>Query : </a:t>
            </a:r>
            <a:r>
              <a:rPr lang="en-US" sz="1200" dirty="0">
                <a:solidFill>
                  <a:srgbClr val="0000FF"/>
                </a:solidFill>
                <a:latin typeface="Consolas" panose="020B0609020204030204" pitchFamily="49" charset="0"/>
              </a:rPr>
              <a:t>Select</a:t>
            </a:r>
            <a:r>
              <a:rPr lang="en-US" sz="1200" dirty="0">
                <a:solidFill>
                  <a:srgbClr val="000000"/>
                </a:solidFill>
                <a:latin typeface="Consolas" panose="020B0609020204030204" pitchFamily="49" charset="0"/>
              </a:rPr>
              <a:t> EmployeeName</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Patient_id</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bmi</a:t>
            </a:r>
          </a:p>
          <a:p>
            <a:pPr marL="139700" indent="0">
              <a:buNone/>
            </a:pPr>
            <a:r>
              <a:rPr lang="en-IN" sz="1200" dirty="0">
                <a:solidFill>
                  <a:srgbClr val="0000FF"/>
                </a:solidFill>
                <a:latin typeface="Consolas" panose="020B0609020204030204" pitchFamily="49" charset="0"/>
              </a:rPr>
              <a:t>        From</a:t>
            </a:r>
            <a:r>
              <a:rPr lang="en-IN" sz="1200" dirty="0">
                <a:solidFill>
                  <a:srgbClr val="000000"/>
                </a:solidFill>
                <a:latin typeface="Consolas" panose="020B0609020204030204" pitchFamily="49" charset="0"/>
              </a:rPr>
              <a:t> [dbo]</a:t>
            </a:r>
            <a:r>
              <a:rPr lang="en-IN" sz="1200" dirty="0">
                <a:solidFill>
                  <a:srgbClr val="808080"/>
                </a:solidFill>
                <a:latin typeface="Consolas" panose="020B0609020204030204" pitchFamily="49" charset="0"/>
              </a:rPr>
              <a:t>.</a:t>
            </a:r>
            <a:r>
              <a:rPr lang="en-IN" sz="1200" dirty="0">
                <a:solidFill>
                  <a:srgbClr val="000000"/>
                </a:solidFill>
                <a:latin typeface="Consolas" panose="020B0609020204030204" pitchFamily="49" charset="0"/>
              </a:rPr>
              <a:t>[DBS]</a:t>
            </a:r>
          </a:p>
          <a:p>
            <a:pPr marL="139700" indent="0">
              <a:buNone/>
            </a:pPr>
            <a:r>
              <a:rPr lang="en-US" sz="1200" dirty="0">
                <a:solidFill>
                  <a:srgbClr val="0000FF"/>
                </a:solidFill>
                <a:latin typeface="Consolas" panose="020B0609020204030204" pitchFamily="49" charset="0"/>
              </a:rPr>
              <a:t>        Where</a:t>
            </a:r>
            <a:r>
              <a:rPr lang="en-US" sz="1200" dirty="0">
                <a:solidFill>
                  <a:srgbClr val="000000"/>
                </a:solidFill>
                <a:latin typeface="Consolas" panose="020B0609020204030204" pitchFamily="49" charset="0"/>
              </a:rPr>
              <a:t> bmi </a:t>
            </a:r>
            <a:r>
              <a:rPr lang="en-US" sz="1200" dirty="0">
                <a:solidFill>
                  <a:srgbClr val="808080"/>
                </a:solidFill>
                <a:latin typeface="Consolas" panose="020B0609020204030204" pitchFamily="49" charset="0"/>
              </a:rPr>
              <a:t>&gt;</a:t>
            </a:r>
            <a:r>
              <a:rPr lang="en-US" sz="1200" dirty="0">
                <a:solidFill>
                  <a:srgbClr val="0000FF"/>
                </a:solidFill>
                <a:latin typeface="Consolas" panose="020B0609020204030204" pitchFamily="49" charset="0"/>
              </a:rPr>
              <a:t> </a:t>
            </a:r>
            <a:r>
              <a:rPr lang="en-US" sz="1200" dirty="0">
                <a:solidFill>
                  <a:srgbClr val="808080"/>
                </a:solidFill>
                <a:latin typeface="Consolas" panose="020B0609020204030204" pitchFamily="49" charset="0"/>
              </a:rPr>
              <a:t>(</a:t>
            </a:r>
            <a:r>
              <a:rPr lang="en-US" sz="1200" dirty="0">
                <a:solidFill>
                  <a:srgbClr val="0000FF"/>
                </a:solidFill>
                <a:latin typeface="Consolas" panose="020B0609020204030204" pitchFamily="49" charset="0"/>
              </a:rPr>
              <a:t>Select</a:t>
            </a:r>
            <a:r>
              <a:rPr lang="en-US" sz="1200" dirty="0">
                <a:solidFill>
                  <a:srgbClr val="000000"/>
                </a:solidFill>
                <a:latin typeface="Consolas" panose="020B0609020204030204" pitchFamily="49" charset="0"/>
              </a:rPr>
              <a:t> </a:t>
            </a:r>
            <a:r>
              <a:rPr lang="en-US" sz="1200" dirty="0">
                <a:solidFill>
                  <a:srgbClr val="FF00FF"/>
                </a:solidFill>
                <a:latin typeface="Consolas" panose="020B0609020204030204" pitchFamily="49" charset="0"/>
              </a:rPr>
              <a:t>AVG</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bmi</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FROM</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dbo</a:t>
            </a:r>
            <a:r>
              <a:rPr lang="en-US" sz="1200" dirty="0">
                <a:solidFill>
                  <a:srgbClr val="000000"/>
                </a:solidFill>
                <a:latin typeface="Consolas" panose="020B0609020204030204" pitchFamily="49" charset="0"/>
              </a:rPr>
              <a:t>]</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[DB]</a:t>
            </a:r>
            <a:r>
              <a:rPr lang="en-US" sz="1200" dirty="0">
                <a:solidFill>
                  <a:srgbClr val="808080"/>
                </a:solidFill>
                <a:latin typeface="Consolas" panose="020B0609020204030204" pitchFamily="49" charset="0"/>
              </a:rPr>
              <a:t>);</a:t>
            </a:r>
            <a:endParaRPr lang="en-IN" dirty="0">
              <a:solidFill>
                <a:schemeClr val="dk1"/>
              </a:solidFill>
            </a:endParaRPr>
          </a:p>
        </p:txBody>
      </p:sp>
      <p:pic>
        <p:nvPicPr>
          <p:cNvPr id="3" name="Picture 2">
            <a:extLst>
              <a:ext uri="{FF2B5EF4-FFF2-40B4-BE49-F238E27FC236}">
                <a16:creationId xmlns:a16="http://schemas.microsoft.com/office/drawing/2014/main" id="{272C1906-FA8B-34A1-3E1E-357FE31B8C85}"/>
              </a:ext>
            </a:extLst>
          </p:cNvPr>
          <p:cNvPicPr>
            <a:picLocks noChangeAspect="1"/>
          </p:cNvPicPr>
          <p:nvPr/>
        </p:nvPicPr>
        <p:blipFill rotWithShape="1">
          <a:blip r:embed="rId3"/>
          <a:srcRect l="13435" t="14095" r="42000" b="53905"/>
          <a:stretch/>
        </p:blipFill>
        <p:spPr>
          <a:xfrm>
            <a:off x="1534918" y="2164368"/>
            <a:ext cx="6335453" cy="2558868"/>
          </a:xfrm>
          <a:prstGeom prst="rect">
            <a:avLst/>
          </a:prstGeom>
        </p:spPr>
      </p:pic>
    </p:spTree>
    <p:extLst>
      <p:ext uri="{BB962C8B-B14F-4D97-AF65-F5344CB8AC3E}">
        <p14:creationId xmlns:p14="http://schemas.microsoft.com/office/powerpoint/2010/main" val="3526647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1"/>
          <p:cNvSpPr/>
          <p:nvPr/>
        </p:nvSpPr>
        <p:spPr>
          <a:xfrm rot="-5400000">
            <a:off x="7396125" y="4403600"/>
            <a:ext cx="409800" cy="409800"/>
          </a:xfrm>
          <a:prstGeom prst="roundRect">
            <a:avLst>
              <a:gd name="adj" fmla="val 16667"/>
            </a:avLst>
          </a:prstGeom>
          <a:solidFill>
            <a:srgbClr val="9FCEC6">
              <a:alpha val="5062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1" name="Google Shape;311;p31"/>
          <p:cNvSpPr/>
          <p:nvPr/>
        </p:nvSpPr>
        <p:spPr>
          <a:xfrm rot="-5400000">
            <a:off x="7603350" y="3910725"/>
            <a:ext cx="1134000" cy="11340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3" name="Google Shape;313;p31"/>
          <p:cNvSpPr txBox="1">
            <a:spLocks noGrp="1"/>
          </p:cNvSpPr>
          <p:nvPr>
            <p:ph type="title"/>
          </p:nvPr>
        </p:nvSpPr>
        <p:spPr>
          <a:xfrm>
            <a:off x="1228417" y="409800"/>
            <a:ext cx="7915583" cy="652790"/>
          </a:xfrm>
          <a:prstGeom prst="rect">
            <a:avLst/>
          </a:prstGeom>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Autofit/>
          </a:bodyPr>
          <a:lstStyle/>
          <a:p>
            <a:pPr algn="l"/>
            <a:r>
              <a:rPr lang="en-US" sz="1800" b="0" dirty="0">
                <a:solidFill>
                  <a:srgbClr val="000000"/>
                </a:solidFill>
                <a:latin typeface="Candara" panose="020E0502030303020204" pitchFamily="34" charset="0"/>
              </a:rPr>
              <a:t>9. Find the patient with the highest HbA1c level and the patient with the lowest HbA1clevel.</a:t>
            </a:r>
            <a:endParaRPr lang="en-US" sz="1800" b="0" i="0" u="none" strike="noStrike" baseline="0" dirty="0">
              <a:solidFill>
                <a:srgbClr val="000000"/>
              </a:solidFill>
              <a:latin typeface="Candara" panose="020E0502030303020204" pitchFamily="34" charset="0"/>
            </a:endParaRPr>
          </a:p>
        </p:txBody>
      </p:sp>
      <p:sp>
        <p:nvSpPr>
          <p:cNvPr id="314" name="Google Shape;314;p31"/>
          <p:cNvSpPr txBox="1">
            <a:spLocks noGrp="1"/>
          </p:cNvSpPr>
          <p:nvPr>
            <p:ph type="body" idx="1"/>
          </p:nvPr>
        </p:nvSpPr>
        <p:spPr>
          <a:xfrm>
            <a:off x="535611" y="1451356"/>
            <a:ext cx="4212187" cy="881051"/>
          </a:xfrm>
          <a:prstGeom prst="rect">
            <a:avLst/>
          </a:prstGeom>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Autofit/>
          </a:bodyPr>
          <a:lstStyle/>
          <a:p>
            <a:pPr marL="139700" indent="0">
              <a:buNone/>
            </a:pPr>
            <a:r>
              <a:rPr lang="en-IN" sz="1200" dirty="0">
                <a:solidFill>
                  <a:srgbClr val="0000FF"/>
                </a:solidFill>
                <a:latin typeface="Consolas" panose="020B0609020204030204" pitchFamily="49" charset="0"/>
              </a:rPr>
              <a:t>Query : </a:t>
            </a:r>
            <a:r>
              <a:rPr lang="en-US" sz="1200" dirty="0">
                <a:solidFill>
                  <a:srgbClr val="0000FF"/>
                </a:solidFill>
                <a:latin typeface="Consolas" panose="020B0609020204030204" pitchFamily="49" charset="0"/>
              </a:rPr>
              <a:t>Select</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TOP</a:t>
            </a:r>
            <a:r>
              <a:rPr lang="en-US" sz="1200" dirty="0">
                <a:solidFill>
                  <a:srgbClr val="000000"/>
                </a:solidFill>
                <a:latin typeface="Consolas" panose="020B0609020204030204" pitchFamily="49" charset="0"/>
              </a:rPr>
              <a:t> 1 </a:t>
            </a:r>
            <a:r>
              <a:rPr lang="en-US" sz="1200" dirty="0">
                <a:solidFill>
                  <a:srgbClr val="0000FF"/>
                </a:solidFill>
                <a:latin typeface="Consolas" panose="020B0609020204030204" pitchFamily="49" charset="0"/>
              </a:rPr>
              <a:t>WITH</a:t>
            </a:r>
            <a:r>
              <a:rPr lang="en-US" sz="1200" dirty="0">
                <a:solidFill>
                  <a:srgbClr val="000000"/>
                </a:solidFill>
                <a:latin typeface="Consolas" panose="020B0609020204030204" pitchFamily="49" charset="0"/>
              </a:rPr>
              <a:t> TIES EmployeeName</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Patient_id</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HbA1c_level</a:t>
            </a:r>
          </a:p>
          <a:p>
            <a:pPr marL="139700" indent="0">
              <a:buNone/>
            </a:pPr>
            <a:r>
              <a:rPr lang="en-IN" sz="1200" dirty="0">
                <a:solidFill>
                  <a:srgbClr val="0000FF"/>
                </a:solidFill>
                <a:latin typeface="Consolas" panose="020B0609020204030204" pitchFamily="49" charset="0"/>
              </a:rPr>
              <a:t>From</a:t>
            </a:r>
            <a:r>
              <a:rPr lang="en-IN" sz="1200" dirty="0">
                <a:solidFill>
                  <a:srgbClr val="000000"/>
                </a:solidFill>
                <a:latin typeface="Consolas" panose="020B0609020204030204" pitchFamily="49" charset="0"/>
              </a:rPr>
              <a:t> [dbo]</a:t>
            </a:r>
            <a:r>
              <a:rPr lang="en-IN" sz="1200" dirty="0">
                <a:solidFill>
                  <a:srgbClr val="808080"/>
                </a:solidFill>
                <a:latin typeface="Consolas" panose="020B0609020204030204" pitchFamily="49" charset="0"/>
              </a:rPr>
              <a:t>.</a:t>
            </a:r>
            <a:r>
              <a:rPr lang="en-IN" sz="1200" dirty="0">
                <a:solidFill>
                  <a:srgbClr val="000000"/>
                </a:solidFill>
                <a:latin typeface="Consolas" panose="020B0609020204030204" pitchFamily="49" charset="0"/>
              </a:rPr>
              <a:t>[DBS]</a:t>
            </a:r>
          </a:p>
          <a:p>
            <a:pPr marL="139700" indent="0">
              <a:buNone/>
            </a:pPr>
            <a:r>
              <a:rPr lang="en-US" sz="1200" dirty="0">
                <a:solidFill>
                  <a:srgbClr val="0000FF"/>
                </a:solidFill>
                <a:latin typeface="Consolas" panose="020B0609020204030204" pitchFamily="49" charset="0"/>
              </a:rPr>
              <a:t>ORDER</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BY</a:t>
            </a:r>
            <a:r>
              <a:rPr lang="en-US" sz="1200" dirty="0">
                <a:solidFill>
                  <a:srgbClr val="000000"/>
                </a:solidFill>
                <a:latin typeface="Consolas" panose="020B0609020204030204" pitchFamily="49" charset="0"/>
              </a:rPr>
              <a:t> HbA1c_level </a:t>
            </a:r>
            <a:r>
              <a:rPr lang="en-US" sz="1200" dirty="0">
                <a:solidFill>
                  <a:srgbClr val="0000FF"/>
                </a:solidFill>
                <a:latin typeface="Consolas" panose="020B0609020204030204" pitchFamily="49" charset="0"/>
              </a:rPr>
              <a:t>DESC</a:t>
            </a:r>
            <a:r>
              <a:rPr lang="en-US" sz="1200" dirty="0">
                <a:solidFill>
                  <a:srgbClr val="808080"/>
                </a:solidFill>
                <a:latin typeface="Consolas" panose="020B0609020204030204" pitchFamily="49" charset="0"/>
              </a:rPr>
              <a:t>;</a:t>
            </a:r>
            <a:endParaRPr lang="en-US" sz="1200" dirty="0">
              <a:solidFill>
                <a:srgbClr val="000000"/>
              </a:solidFill>
              <a:latin typeface="Consolas" panose="020B0609020204030204" pitchFamily="49" charset="0"/>
            </a:endParaRPr>
          </a:p>
          <a:p>
            <a:endParaRPr lang="en-IN" sz="1200" dirty="0">
              <a:solidFill>
                <a:srgbClr val="000000"/>
              </a:solidFill>
              <a:latin typeface="Consolas" panose="020B0609020204030204" pitchFamily="49" charset="0"/>
            </a:endParaRPr>
          </a:p>
          <a:p>
            <a:endParaRPr lang="en-IN" sz="1200" dirty="0">
              <a:solidFill>
                <a:srgbClr val="000000"/>
              </a:solidFill>
              <a:latin typeface="Consolas" panose="020B0609020204030204" pitchFamily="49" charset="0"/>
            </a:endParaRPr>
          </a:p>
        </p:txBody>
      </p:sp>
      <p:sp>
        <p:nvSpPr>
          <p:cNvPr id="2" name="Google Shape;314;p31">
            <a:extLst>
              <a:ext uri="{FF2B5EF4-FFF2-40B4-BE49-F238E27FC236}">
                <a16:creationId xmlns:a16="http://schemas.microsoft.com/office/drawing/2014/main" id="{D97EC7BE-9658-8C96-A66D-A10D41AE6139}"/>
              </a:ext>
            </a:extLst>
          </p:cNvPr>
          <p:cNvSpPr txBox="1">
            <a:spLocks/>
          </p:cNvSpPr>
          <p:nvPr/>
        </p:nvSpPr>
        <p:spPr>
          <a:xfrm>
            <a:off x="4833809" y="1457198"/>
            <a:ext cx="4152255" cy="881051"/>
          </a:xfrm>
          <a:prstGeom prst="rect">
            <a:avLst/>
          </a:prstGeom>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linker"/>
              <a:buChar char="●"/>
              <a:defRPr sz="1200" b="0" i="0" u="none" strike="noStrike" cap="none">
                <a:solidFill>
                  <a:srgbClr val="434343"/>
                </a:solidFill>
                <a:latin typeface="Blinker"/>
                <a:ea typeface="Blinker"/>
                <a:cs typeface="Blinker"/>
                <a:sym typeface="Blinker"/>
              </a:defRPr>
            </a:lvl1pPr>
            <a:lvl2pPr marL="914400" marR="0" lvl="1" indent="-304800" algn="l" rtl="0">
              <a:lnSpc>
                <a:spcPct val="115000"/>
              </a:lnSpc>
              <a:spcBef>
                <a:spcPts val="0"/>
              </a:spcBef>
              <a:spcAft>
                <a:spcPts val="0"/>
              </a:spcAft>
              <a:buClr>
                <a:schemeClr val="dk1"/>
              </a:buClr>
              <a:buSzPts val="1200"/>
              <a:buFont typeface="Blinker"/>
              <a:buChar char="○"/>
              <a:defRPr sz="1200" b="0" i="0" u="none" strike="noStrike" cap="none">
                <a:solidFill>
                  <a:srgbClr val="434343"/>
                </a:solidFill>
                <a:latin typeface="Blinker"/>
                <a:ea typeface="Blinker"/>
                <a:cs typeface="Blinker"/>
                <a:sym typeface="Blinker"/>
              </a:defRPr>
            </a:lvl2pPr>
            <a:lvl3pPr marL="1371600" marR="0" lvl="2" indent="-304800" algn="l" rtl="0">
              <a:lnSpc>
                <a:spcPct val="115000"/>
              </a:lnSpc>
              <a:spcBef>
                <a:spcPts val="0"/>
              </a:spcBef>
              <a:spcAft>
                <a:spcPts val="0"/>
              </a:spcAft>
              <a:buClr>
                <a:schemeClr val="dk1"/>
              </a:buClr>
              <a:buSzPts val="1200"/>
              <a:buFont typeface="Blinker"/>
              <a:buChar char="■"/>
              <a:defRPr sz="1200" b="0" i="0" u="none" strike="noStrike" cap="none">
                <a:solidFill>
                  <a:srgbClr val="434343"/>
                </a:solidFill>
                <a:latin typeface="Blinker"/>
                <a:ea typeface="Blinker"/>
                <a:cs typeface="Blinker"/>
                <a:sym typeface="Blinker"/>
              </a:defRPr>
            </a:lvl3pPr>
            <a:lvl4pPr marL="1828800" marR="0" lvl="3" indent="-304800" algn="l" rtl="0">
              <a:lnSpc>
                <a:spcPct val="115000"/>
              </a:lnSpc>
              <a:spcBef>
                <a:spcPts val="0"/>
              </a:spcBef>
              <a:spcAft>
                <a:spcPts val="0"/>
              </a:spcAft>
              <a:buClr>
                <a:schemeClr val="dk1"/>
              </a:buClr>
              <a:buSzPts val="1200"/>
              <a:buFont typeface="Blinker"/>
              <a:buChar char="●"/>
              <a:defRPr sz="1200" b="0" i="0" u="none" strike="noStrike" cap="none">
                <a:solidFill>
                  <a:srgbClr val="434343"/>
                </a:solidFill>
                <a:latin typeface="Blinker"/>
                <a:ea typeface="Blinker"/>
                <a:cs typeface="Blinker"/>
                <a:sym typeface="Blinker"/>
              </a:defRPr>
            </a:lvl4pPr>
            <a:lvl5pPr marL="2286000" marR="0" lvl="4" indent="-304800" algn="l" rtl="0">
              <a:lnSpc>
                <a:spcPct val="115000"/>
              </a:lnSpc>
              <a:spcBef>
                <a:spcPts val="0"/>
              </a:spcBef>
              <a:spcAft>
                <a:spcPts val="0"/>
              </a:spcAft>
              <a:buClr>
                <a:schemeClr val="dk1"/>
              </a:buClr>
              <a:buSzPts val="1200"/>
              <a:buFont typeface="Blinker"/>
              <a:buChar char="○"/>
              <a:defRPr sz="1200" b="0" i="0" u="none" strike="noStrike" cap="none">
                <a:solidFill>
                  <a:srgbClr val="434343"/>
                </a:solidFill>
                <a:latin typeface="Blinker"/>
                <a:ea typeface="Blinker"/>
                <a:cs typeface="Blinker"/>
                <a:sym typeface="Blinker"/>
              </a:defRPr>
            </a:lvl5pPr>
            <a:lvl6pPr marL="2743200" marR="0" lvl="5" indent="-304800" algn="l" rtl="0">
              <a:lnSpc>
                <a:spcPct val="115000"/>
              </a:lnSpc>
              <a:spcBef>
                <a:spcPts val="0"/>
              </a:spcBef>
              <a:spcAft>
                <a:spcPts val="0"/>
              </a:spcAft>
              <a:buClr>
                <a:schemeClr val="dk1"/>
              </a:buClr>
              <a:buSzPts val="1200"/>
              <a:buFont typeface="Blinker"/>
              <a:buChar char="■"/>
              <a:defRPr sz="1200" b="0" i="0" u="none" strike="noStrike" cap="none">
                <a:solidFill>
                  <a:srgbClr val="434343"/>
                </a:solidFill>
                <a:latin typeface="Blinker"/>
                <a:ea typeface="Blinker"/>
                <a:cs typeface="Blinker"/>
                <a:sym typeface="Blinker"/>
              </a:defRPr>
            </a:lvl6pPr>
            <a:lvl7pPr marL="3200400" marR="0" lvl="6" indent="-304800" algn="l" rtl="0">
              <a:lnSpc>
                <a:spcPct val="115000"/>
              </a:lnSpc>
              <a:spcBef>
                <a:spcPts val="0"/>
              </a:spcBef>
              <a:spcAft>
                <a:spcPts val="0"/>
              </a:spcAft>
              <a:buClr>
                <a:schemeClr val="dk1"/>
              </a:buClr>
              <a:buSzPts val="1200"/>
              <a:buFont typeface="Blinker"/>
              <a:buChar char="●"/>
              <a:defRPr sz="1200" b="0" i="0" u="none" strike="noStrike" cap="none">
                <a:solidFill>
                  <a:srgbClr val="434343"/>
                </a:solidFill>
                <a:latin typeface="Blinker"/>
                <a:ea typeface="Blinker"/>
                <a:cs typeface="Blinker"/>
                <a:sym typeface="Blinker"/>
              </a:defRPr>
            </a:lvl7pPr>
            <a:lvl8pPr marL="3657600" marR="0" lvl="7" indent="-304800" algn="l" rtl="0">
              <a:lnSpc>
                <a:spcPct val="115000"/>
              </a:lnSpc>
              <a:spcBef>
                <a:spcPts val="0"/>
              </a:spcBef>
              <a:spcAft>
                <a:spcPts val="0"/>
              </a:spcAft>
              <a:buClr>
                <a:schemeClr val="dk1"/>
              </a:buClr>
              <a:buSzPts val="1200"/>
              <a:buFont typeface="Blinker"/>
              <a:buChar char="○"/>
              <a:defRPr sz="1200" b="0" i="0" u="none" strike="noStrike" cap="none">
                <a:solidFill>
                  <a:srgbClr val="434343"/>
                </a:solidFill>
                <a:latin typeface="Blinker"/>
                <a:ea typeface="Blinker"/>
                <a:cs typeface="Blinker"/>
                <a:sym typeface="Blinker"/>
              </a:defRPr>
            </a:lvl8pPr>
            <a:lvl9pPr marL="4114800" marR="0" lvl="8" indent="-304800" algn="l" rtl="0">
              <a:lnSpc>
                <a:spcPct val="115000"/>
              </a:lnSpc>
              <a:spcBef>
                <a:spcPts val="0"/>
              </a:spcBef>
              <a:spcAft>
                <a:spcPts val="0"/>
              </a:spcAft>
              <a:buClr>
                <a:schemeClr val="dk1"/>
              </a:buClr>
              <a:buSzPts val="1200"/>
              <a:buFont typeface="Blinker"/>
              <a:buChar char="■"/>
              <a:defRPr sz="1200" b="0" i="0" u="none" strike="noStrike" cap="none">
                <a:solidFill>
                  <a:srgbClr val="434343"/>
                </a:solidFill>
                <a:latin typeface="Blinker"/>
                <a:ea typeface="Blinker"/>
                <a:cs typeface="Blinker"/>
                <a:sym typeface="Blinker"/>
              </a:defRPr>
            </a:lvl9pPr>
          </a:lstStyle>
          <a:p>
            <a:pPr marL="139700" indent="0">
              <a:buFont typeface="Blinker"/>
              <a:buNone/>
            </a:pPr>
            <a:r>
              <a:rPr lang="en-IN" dirty="0">
                <a:solidFill>
                  <a:srgbClr val="0000FF"/>
                </a:solidFill>
                <a:latin typeface="Consolas" panose="020B0609020204030204" pitchFamily="49" charset="0"/>
              </a:rPr>
              <a:t>Query : </a:t>
            </a:r>
            <a:r>
              <a:rPr lang="en-US" dirty="0">
                <a:solidFill>
                  <a:srgbClr val="0000FF"/>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TOP</a:t>
            </a:r>
            <a:r>
              <a:rPr lang="en-US" dirty="0">
                <a:solidFill>
                  <a:srgbClr val="000000"/>
                </a:solidFill>
                <a:latin typeface="Consolas" panose="020B0609020204030204" pitchFamily="49" charset="0"/>
              </a:rPr>
              <a:t> 1 </a:t>
            </a:r>
            <a:r>
              <a:rPr lang="en-US" dirty="0">
                <a:solidFill>
                  <a:srgbClr val="0000FF"/>
                </a:solidFill>
                <a:latin typeface="Consolas" panose="020B0609020204030204" pitchFamily="49" charset="0"/>
              </a:rPr>
              <a:t>WITH</a:t>
            </a:r>
            <a:r>
              <a:rPr lang="en-US" dirty="0">
                <a:solidFill>
                  <a:srgbClr val="000000"/>
                </a:solidFill>
                <a:latin typeface="Consolas" panose="020B0609020204030204" pitchFamily="49" charset="0"/>
              </a:rPr>
              <a:t> TIES EmployeeName</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Patient_id</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HbA1c_level</a:t>
            </a:r>
          </a:p>
          <a:p>
            <a:pPr marL="139700" indent="0">
              <a:buFont typeface="Blinker"/>
              <a:buNone/>
            </a:pPr>
            <a:r>
              <a:rPr lang="en-IN" dirty="0">
                <a:solidFill>
                  <a:srgbClr val="0000FF"/>
                </a:solidFill>
                <a:latin typeface="Consolas" panose="020B0609020204030204" pitchFamily="49" charset="0"/>
              </a:rPr>
              <a:t>From</a:t>
            </a:r>
            <a:r>
              <a:rPr lang="en-IN" dirty="0">
                <a:solidFill>
                  <a:srgbClr val="000000"/>
                </a:solidFill>
                <a:latin typeface="Consolas" panose="020B0609020204030204" pitchFamily="49" charset="0"/>
              </a:rPr>
              <a:t> [dbo]</a:t>
            </a:r>
            <a:r>
              <a:rPr lang="en-IN" dirty="0">
                <a:solidFill>
                  <a:srgbClr val="808080"/>
                </a:solidFill>
                <a:latin typeface="Consolas" panose="020B0609020204030204" pitchFamily="49" charset="0"/>
              </a:rPr>
              <a:t>.</a:t>
            </a:r>
            <a:r>
              <a:rPr lang="en-IN" dirty="0">
                <a:solidFill>
                  <a:srgbClr val="000000"/>
                </a:solidFill>
                <a:latin typeface="Consolas" panose="020B0609020204030204" pitchFamily="49" charset="0"/>
              </a:rPr>
              <a:t>[DBS]</a:t>
            </a:r>
          </a:p>
          <a:p>
            <a:pPr marL="139700" indent="0">
              <a:buFont typeface="Blinker"/>
              <a:buNone/>
            </a:pPr>
            <a:r>
              <a:rPr lang="en-US" dirty="0">
                <a:solidFill>
                  <a:srgbClr val="0000FF"/>
                </a:solidFill>
                <a:latin typeface="Consolas" panose="020B0609020204030204" pitchFamily="49" charset="0"/>
              </a:rPr>
              <a:t>ORDER</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BY</a:t>
            </a:r>
            <a:r>
              <a:rPr lang="en-US" dirty="0">
                <a:solidFill>
                  <a:srgbClr val="000000"/>
                </a:solidFill>
                <a:latin typeface="Consolas" panose="020B0609020204030204" pitchFamily="49" charset="0"/>
              </a:rPr>
              <a:t> HbA1c_level </a:t>
            </a:r>
            <a:r>
              <a:rPr lang="en-US" dirty="0">
                <a:solidFill>
                  <a:srgbClr val="0000FF"/>
                </a:solidFill>
                <a:latin typeface="Consolas" panose="020B0609020204030204" pitchFamily="49" charset="0"/>
              </a:rPr>
              <a:t>ASC</a:t>
            </a:r>
            <a:r>
              <a:rPr lang="en-US" dirty="0">
                <a:solidFill>
                  <a:srgbClr val="808080"/>
                </a:solidFill>
                <a:latin typeface="Consolas" panose="020B0609020204030204" pitchFamily="49" charset="0"/>
              </a:rPr>
              <a:t>;</a:t>
            </a:r>
            <a:endParaRPr lang="en-IN" dirty="0">
              <a:solidFill>
                <a:schemeClr val="dk1"/>
              </a:solidFill>
            </a:endParaRPr>
          </a:p>
          <a:p>
            <a:endParaRPr lang="en-IN" dirty="0">
              <a:solidFill>
                <a:srgbClr val="000000"/>
              </a:solidFill>
              <a:latin typeface="Consolas" panose="020B0609020204030204" pitchFamily="49" charset="0"/>
            </a:endParaRPr>
          </a:p>
          <a:p>
            <a:endParaRPr lang="en-IN" dirty="0">
              <a:solidFill>
                <a:srgbClr val="000000"/>
              </a:solidFill>
              <a:latin typeface="Consolas" panose="020B0609020204030204" pitchFamily="49" charset="0"/>
            </a:endParaRPr>
          </a:p>
        </p:txBody>
      </p:sp>
      <p:pic>
        <p:nvPicPr>
          <p:cNvPr id="5" name="Picture 4">
            <a:extLst>
              <a:ext uri="{FF2B5EF4-FFF2-40B4-BE49-F238E27FC236}">
                <a16:creationId xmlns:a16="http://schemas.microsoft.com/office/drawing/2014/main" id="{B72BBCDE-FF6F-CD18-6D5B-A12E5E46E58A}"/>
              </a:ext>
            </a:extLst>
          </p:cNvPr>
          <p:cNvPicPr>
            <a:picLocks noChangeAspect="1"/>
          </p:cNvPicPr>
          <p:nvPr/>
        </p:nvPicPr>
        <p:blipFill rotWithShape="1">
          <a:blip r:embed="rId3"/>
          <a:srcRect l="13434" t="14984" r="54857" b="52762"/>
          <a:stretch/>
        </p:blipFill>
        <p:spPr>
          <a:xfrm>
            <a:off x="535611" y="2514599"/>
            <a:ext cx="4212189" cy="2410097"/>
          </a:xfrm>
          <a:prstGeom prst="rect">
            <a:avLst/>
          </a:prstGeom>
        </p:spPr>
      </p:pic>
      <p:pic>
        <p:nvPicPr>
          <p:cNvPr id="7" name="Picture 6">
            <a:extLst>
              <a:ext uri="{FF2B5EF4-FFF2-40B4-BE49-F238E27FC236}">
                <a16:creationId xmlns:a16="http://schemas.microsoft.com/office/drawing/2014/main" id="{64148B82-66CC-73DF-0529-41C6DDB222A9}"/>
              </a:ext>
            </a:extLst>
          </p:cNvPr>
          <p:cNvPicPr>
            <a:picLocks noChangeAspect="1"/>
          </p:cNvPicPr>
          <p:nvPr/>
        </p:nvPicPr>
        <p:blipFill rotWithShape="1">
          <a:blip r:embed="rId4"/>
          <a:srcRect l="13434" t="15873" r="56623" b="53143"/>
          <a:stretch/>
        </p:blipFill>
        <p:spPr>
          <a:xfrm>
            <a:off x="4833808" y="2521131"/>
            <a:ext cx="4152255" cy="2416870"/>
          </a:xfrm>
          <a:prstGeom prst="rect">
            <a:avLst/>
          </a:prstGeom>
        </p:spPr>
      </p:pic>
    </p:spTree>
    <p:extLst>
      <p:ext uri="{BB962C8B-B14F-4D97-AF65-F5344CB8AC3E}">
        <p14:creationId xmlns:p14="http://schemas.microsoft.com/office/powerpoint/2010/main" val="22100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1"/>
          <p:cNvSpPr/>
          <p:nvPr/>
        </p:nvSpPr>
        <p:spPr>
          <a:xfrm rot="-5400000">
            <a:off x="7396125" y="4403600"/>
            <a:ext cx="409800" cy="409800"/>
          </a:xfrm>
          <a:prstGeom prst="roundRect">
            <a:avLst>
              <a:gd name="adj" fmla="val 16667"/>
            </a:avLst>
          </a:prstGeom>
          <a:solidFill>
            <a:srgbClr val="9FCEC6">
              <a:alpha val="5062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1" name="Google Shape;311;p31"/>
          <p:cNvSpPr/>
          <p:nvPr/>
        </p:nvSpPr>
        <p:spPr>
          <a:xfrm rot="-5400000">
            <a:off x="7603350" y="3910725"/>
            <a:ext cx="1134000" cy="11340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3" name="Google Shape;313;p31"/>
          <p:cNvSpPr txBox="1">
            <a:spLocks noGrp="1"/>
          </p:cNvSpPr>
          <p:nvPr>
            <p:ph type="title"/>
          </p:nvPr>
        </p:nvSpPr>
        <p:spPr>
          <a:xfrm>
            <a:off x="1228417" y="409800"/>
            <a:ext cx="7915583" cy="652790"/>
          </a:xfrm>
          <a:prstGeom prst="rect">
            <a:avLst/>
          </a:prstGeom>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Autofit/>
          </a:bodyPr>
          <a:lstStyle/>
          <a:p>
            <a:pPr algn="l"/>
            <a:r>
              <a:rPr lang="en-US" sz="1800" b="0" dirty="0">
                <a:solidFill>
                  <a:srgbClr val="000000"/>
                </a:solidFill>
                <a:latin typeface="Candara" panose="020E0502030303020204" pitchFamily="34" charset="0"/>
              </a:rPr>
              <a:t>10. Calculate the age of patients in years (assuming the current date as of now).</a:t>
            </a:r>
            <a:endParaRPr lang="en-US" sz="1800" b="0" i="0" u="none" strike="noStrike" baseline="0" dirty="0">
              <a:solidFill>
                <a:srgbClr val="000000"/>
              </a:solidFill>
              <a:latin typeface="Candara" panose="020E0502030303020204" pitchFamily="34" charset="0"/>
            </a:endParaRPr>
          </a:p>
        </p:txBody>
      </p:sp>
      <p:sp>
        <p:nvSpPr>
          <p:cNvPr id="314" name="Google Shape;314;p31"/>
          <p:cNvSpPr txBox="1">
            <a:spLocks noGrp="1"/>
          </p:cNvSpPr>
          <p:nvPr>
            <p:ph type="body" idx="1"/>
          </p:nvPr>
        </p:nvSpPr>
        <p:spPr>
          <a:xfrm>
            <a:off x="1534918" y="1404949"/>
            <a:ext cx="6068432" cy="658982"/>
          </a:xfrm>
          <a:prstGeom prst="rect">
            <a:avLst/>
          </a:prstGeom>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Autofit/>
          </a:bodyPr>
          <a:lstStyle/>
          <a:p>
            <a:pPr marL="139700" indent="0">
              <a:buNone/>
            </a:pPr>
            <a:r>
              <a:rPr lang="en-IN" sz="1200" dirty="0">
                <a:solidFill>
                  <a:srgbClr val="0000FF"/>
                </a:solidFill>
                <a:latin typeface="Consolas" panose="020B0609020204030204" pitchFamily="49" charset="0"/>
              </a:rPr>
              <a:t>Query : </a:t>
            </a:r>
            <a:r>
              <a:rPr lang="en-US" sz="1200" dirty="0">
                <a:solidFill>
                  <a:srgbClr val="0000FF"/>
                </a:solidFill>
                <a:latin typeface="Consolas" panose="020B0609020204030204" pitchFamily="49" charset="0"/>
              </a:rPr>
              <a:t>SELECT</a:t>
            </a:r>
            <a:r>
              <a:rPr lang="en-US" sz="1200" dirty="0">
                <a:solidFill>
                  <a:srgbClr val="000000"/>
                </a:solidFill>
                <a:latin typeface="Consolas" panose="020B0609020204030204" pitchFamily="49" charset="0"/>
              </a:rPr>
              <a:t> EmployeeName</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Patient_id</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age</a:t>
            </a:r>
            <a:r>
              <a:rPr lang="en-US" sz="1200" dirty="0">
                <a:solidFill>
                  <a:srgbClr val="808080"/>
                </a:solidFill>
                <a:latin typeface="Consolas" panose="020B0609020204030204" pitchFamily="49" charset="0"/>
              </a:rPr>
              <a:t>,</a:t>
            </a:r>
            <a:endParaRPr lang="en-US" sz="1200" dirty="0">
              <a:solidFill>
                <a:srgbClr val="000000"/>
              </a:solidFill>
              <a:latin typeface="Consolas" panose="020B0609020204030204" pitchFamily="49" charset="0"/>
            </a:endParaRPr>
          </a:p>
          <a:p>
            <a:pPr marL="139700" indent="0">
              <a:buNone/>
            </a:pPr>
            <a:r>
              <a:rPr lang="en-US" sz="1200" dirty="0">
                <a:solidFill>
                  <a:srgbClr val="FF00FF"/>
                </a:solidFill>
                <a:latin typeface="Consolas" panose="020B0609020204030204" pitchFamily="49" charset="0"/>
              </a:rPr>
              <a:t>        DATEADD</a:t>
            </a:r>
            <a:r>
              <a:rPr lang="en-US" sz="1200" dirty="0">
                <a:solidFill>
                  <a:srgbClr val="808080"/>
                </a:solidFill>
                <a:latin typeface="Consolas" panose="020B0609020204030204" pitchFamily="49" charset="0"/>
              </a:rPr>
              <a:t>(</a:t>
            </a:r>
            <a:r>
              <a:rPr lang="en-US" sz="1200" dirty="0">
                <a:solidFill>
                  <a:srgbClr val="FF00FF"/>
                </a:solidFill>
                <a:latin typeface="Consolas" panose="020B0609020204030204" pitchFamily="49" charset="0"/>
              </a:rPr>
              <a:t>YEAR</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age</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FF00FF"/>
                </a:solidFill>
                <a:latin typeface="Consolas" panose="020B0609020204030204" pitchFamily="49" charset="0"/>
              </a:rPr>
              <a:t>GETDATE</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AS </a:t>
            </a:r>
            <a:r>
              <a:rPr lang="en-US" sz="1200" dirty="0">
                <a:solidFill>
                  <a:srgbClr val="000000"/>
                </a:solidFill>
                <a:latin typeface="Consolas" panose="020B0609020204030204" pitchFamily="49" charset="0"/>
              </a:rPr>
              <a:t>approximate_date_of_birth</a:t>
            </a:r>
          </a:p>
          <a:p>
            <a:pPr marL="139700" indent="0">
              <a:buNone/>
            </a:pPr>
            <a:r>
              <a:rPr lang="en-IN" sz="1200" dirty="0">
                <a:solidFill>
                  <a:srgbClr val="0000FF"/>
                </a:solidFill>
                <a:latin typeface="Consolas" panose="020B0609020204030204" pitchFamily="49" charset="0"/>
              </a:rPr>
              <a:t>        FROM</a:t>
            </a:r>
            <a:r>
              <a:rPr lang="en-IN" sz="1200" dirty="0">
                <a:solidFill>
                  <a:srgbClr val="000000"/>
                </a:solidFill>
                <a:latin typeface="Consolas" panose="020B0609020204030204" pitchFamily="49" charset="0"/>
              </a:rPr>
              <a:t> [dbo]</a:t>
            </a:r>
            <a:r>
              <a:rPr lang="en-IN" sz="1200" dirty="0">
                <a:solidFill>
                  <a:srgbClr val="808080"/>
                </a:solidFill>
                <a:latin typeface="Consolas" panose="020B0609020204030204" pitchFamily="49" charset="0"/>
              </a:rPr>
              <a:t>.</a:t>
            </a:r>
            <a:r>
              <a:rPr lang="en-IN" sz="1200" dirty="0">
                <a:solidFill>
                  <a:srgbClr val="000000"/>
                </a:solidFill>
                <a:latin typeface="Consolas" panose="020B0609020204030204" pitchFamily="49" charset="0"/>
              </a:rPr>
              <a:t>[DBS]</a:t>
            </a:r>
            <a:r>
              <a:rPr lang="en-IN" sz="1200" dirty="0">
                <a:solidFill>
                  <a:srgbClr val="808080"/>
                </a:solidFill>
                <a:latin typeface="Consolas" panose="020B0609020204030204" pitchFamily="49" charset="0"/>
              </a:rPr>
              <a:t>;</a:t>
            </a:r>
            <a:endParaRPr lang="en-IN" dirty="0">
              <a:solidFill>
                <a:schemeClr val="dk1"/>
              </a:solidFill>
            </a:endParaRPr>
          </a:p>
        </p:txBody>
      </p:sp>
      <p:pic>
        <p:nvPicPr>
          <p:cNvPr id="4" name="Picture 3">
            <a:extLst>
              <a:ext uri="{FF2B5EF4-FFF2-40B4-BE49-F238E27FC236}">
                <a16:creationId xmlns:a16="http://schemas.microsoft.com/office/drawing/2014/main" id="{A0977C51-191B-B166-5B3B-1E67F97FFE45}"/>
              </a:ext>
            </a:extLst>
          </p:cNvPr>
          <p:cNvPicPr>
            <a:picLocks noChangeAspect="1"/>
          </p:cNvPicPr>
          <p:nvPr/>
        </p:nvPicPr>
        <p:blipFill rotWithShape="1">
          <a:blip r:embed="rId3"/>
          <a:srcRect l="13644" t="27316" r="42500" b="39047"/>
          <a:stretch/>
        </p:blipFill>
        <p:spPr>
          <a:xfrm>
            <a:off x="1534918" y="2180588"/>
            <a:ext cx="5682311" cy="2451483"/>
          </a:xfrm>
          <a:prstGeom prst="rect">
            <a:avLst/>
          </a:prstGeom>
        </p:spPr>
      </p:pic>
    </p:spTree>
    <p:extLst>
      <p:ext uri="{BB962C8B-B14F-4D97-AF65-F5344CB8AC3E}">
        <p14:creationId xmlns:p14="http://schemas.microsoft.com/office/powerpoint/2010/main" val="1434368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1"/>
          <p:cNvSpPr/>
          <p:nvPr/>
        </p:nvSpPr>
        <p:spPr>
          <a:xfrm rot="-5400000">
            <a:off x="7396125" y="4403600"/>
            <a:ext cx="409800" cy="409800"/>
          </a:xfrm>
          <a:prstGeom prst="roundRect">
            <a:avLst>
              <a:gd name="adj" fmla="val 16667"/>
            </a:avLst>
          </a:prstGeom>
          <a:solidFill>
            <a:srgbClr val="9FCEC6">
              <a:alpha val="5062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1" name="Google Shape;311;p31"/>
          <p:cNvSpPr/>
          <p:nvPr/>
        </p:nvSpPr>
        <p:spPr>
          <a:xfrm rot="-5400000">
            <a:off x="7603350" y="3910725"/>
            <a:ext cx="1134000" cy="11340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3" name="Google Shape;313;p31"/>
          <p:cNvSpPr txBox="1">
            <a:spLocks noGrp="1"/>
          </p:cNvSpPr>
          <p:nvPr>
            <p:ph type="title"/>
          </p:nvPr>
        </p:nvSpPr>
        <p:spPr>
          <a:xfrm>
            <a:off x="1228417" y="409800"/>
            <a:ext cx="7915583" cy="652790"/>
          </a:xfrm>
          <a:prstGeom prst="rect">
            <a:avLst/>
          </a:prstGeom>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Autofit/>
          </a:bodyPr>
          <a:lstStyle/>
          <a:p>
            <a:pPr algn="l"/>
            <a:r>
              <a:rPr lang="en-US" sz="1800" b="0" dirty="0">
                <a:solidFill>
                  <a:srgbClr val="000000"/>
                </a:solidFill>
                <a:latin typeface="Candara" panose="020E0502030303020204" pitchFamily="34" charset="0"/>
              </a:rPr>
              <a:t>11. Rank patients by blood glucose level within each gender group</a:t>
            </a:r>
            <a:endParaRPr lang="en-US" sz="1800" b="0" i="0" u="none" strike="noStrike" baseline="0" dirty="0">
              <a:solidFill>
                <a:srgbClr val="000000"/>
              </a:solidFill>
              <a:latin typeface="Candara" panose="020E0502030303020204" pitchFamily="34" charset="0"/>
            </a:endParaRPr>
          </a:p>
        </p:txBody>
      </p:sp>
      <p:sp>
        <p:nvSpPr>
          <p:cNvPr id="314" name="Google Shape;314;p31"/>
          <p:cNvSpPr txBox="1">
            <a:spLocks noGrp="1"/>
          </p:cNvSpPr>
          <p:nvPr>
            <p:ph type="body" idx="1"/>
          </p:nvPr>
        </p:nvSpPr>
        <p:spPr>
          <a:xfrm>
            <a:off x="1534917" y="1404949"/>
            <a:ext cx="6916751" cy="894114"/>
          </a:xfrm>
          <a:prstGeom prst="rect">
            <a:avLst/>
          </a:prstGeom>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Autofit/>
          </a:bodyPr>
          <a:lstStyle/>
          <a:p>
            <a:pPr marL="139700" indent="0">
              <a:buNone/>
            </a:pPr>
            <a:r>
              <a:rPr lang="en-IN" sz="1200" dirty="0">
                <a:solidFill>
                  <a:srgbClr val="0000FF"/>
                </a:solidFill>
                <a:latin typeface="Consolas" panose="020B0609020204030204" pitchFamily="49" charset="0"/>
              </a:rPr>
              <a:t>Query : </a:t>
            </a:r>
            <a:r>
              <a:rPr lang="en-US" sz="1200" dirty="0">
                <a:solidFill>
                  <a:srgbClr val="0000FF"/>
                </a:solidFill>
                <a:latin typeface="Consolas" panose="020B0609020204030204" pitchFamily="49" charset="0"/>
              </a:rPr>
              <a:t>Select</a:t>
            </a:r>
            <a:r>
              <a:rPr lang="en-US" sz="1200" dirty="0">
                <a:solidFill>
                  <a:srgbClr val="000000"/>
                </a:solidFill>
                <a:latin typeface="Consolas" panose="020B0609020204030204" pitchFamily="49" charset="0"/>
              </a:rPr>
              <a:t> EmployeeName</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Patient_id</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gender</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blood_glucose_level</a:t>
            </a:r>
            <a:r>
              <a:rPr lang="en-US" sz="1200" dirty="0">
                <a:solidFill>
                  <a:srgbClr val="808080"/>
                </a:solidFill>
                <a:latin typeface="Consolas" panose="020B0609020204030204" pitchFamily="49" charset="0"/>
              </a:rPr>
              <a:t>,</a:t>
            </a:r>
            <a:endParaRPr lang="en-US" sz="1200" dirty="0">
              <a:solidFill>
                <a:srgbClr val="000000"/>
              </a:solidFill>
              <a:latin typeface="Consolas" panose="020B0609020204030204" pitchFamily="49" charset="0"/>
            </a:endParaRPr>
          </a:p>
          <a:p>
            <a:pPr marL="139700" indent="0">
              <a:buNone/>
            </a:pPr>
            <a:r>
              <a:rPr lang="en-US" sz="1200" dirty="0">
                <a:solidFill>
                  <a:srgbClr val="FF00FF"/>
                </a:solidFill>
                <a:latin typeface="Consolas" panose="020B0609020204030204" pitchFamily="49" charset="0"/>
              </a:rPr>
              <a:t>        Rank</a:t>
            </a:r>
            <a:r>
              <a:rPr lang="en-US" sz="1200" dirty="0">
                <a:solidFill>
                  <a:srgbClr val="0000FF"/>
                </a:solidFill>
                <a:latin typeface="Consolas" panose="020B0609020204030204" pitchFamily="49" charset="0"/>
              </a:rPr>
              <a:t> </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Over</a:t>
            </a:r>
            <a:r>
              <a:rPr lang="en-US" sz="1200" dirty="0">
                <a:solidFill>
                  <a:srgbClr val="808080"/>
                </a:solidFill>
                <a:latin typeface="Consolas" panose="020B0609020204030204" pitchFamily="49" charset="0"/>
              </a:rPr>
              <a:t>(</a:t>
            </a:r>
            <a:r>
              <a:rPr lang="en-US" sz="1200" dirty="0">
                <a:solidFill>
                  <a:srgbClr val="0000FF"/>
                </a:solidFill>
                <a:latin typeface="Consolas" panose="020B0609020204030204" pitchFamily="49" charset="0"/>
              </a:rPr>
              <a:t>Partition</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by</a:t>
            </a:r>
            <a:r>
              <a:rPr lang="en-US" sz="1200" dirty="0">
                <a:solidFill>
                  <a:srgbClr val="000000"/>
                </a:solidFill>
                <a:latin typeface="Consolas" panose="020B0609020204030204" pitchFamily="49" charset="0"/>
              </a:rPr>
              <a:t> Gender </a:t>
            </a:r>
            <a:r>
              <a:rPr lang="en-US" sz="1200" dirty="0">
                <a:solidFill>
                  <a:srgbClr val="0000FF"/>
                </a:solidFill>
                <a:latin typeface="Consolas" panose="020B0609020204030204" pitchFamily="49" charset="0"/>
              </a:rPr>
              <a:t>Order</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by</a:t>
            </a:r>
            <a:r>
              <a:rPr lang="en-US" sz="1200" dirty="0">
                <a:solidFill>
                  <a:srgbClr val="000000"/>
                </a:solidFill>
                <a:latin typeface="Consolas" panose="020B0609020204030204" pitchFamily="49" charset="0"/>
              </a:rPr>
              <a:t> blood_glucose_level </a:t>
            </a:r>
            <a:r>
              <a:rPr lang="en-US" sz="1200" dirty="0">
                <a:solidFill>
                  <a:srgbClr val="0000FF"/>
                </a:solidFill>
                <a:latin typeface="Consolas" panose="020B0609020204030204" pitchFamily="49" charset="0"/>
              </a:rPr>
              <a:t>Desc</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as</a:t>
            </a:r>
            <a:r>
              <a:rPr lang="en-US" sz="1200" dirty="0">
                <a:solidFill>
                  <a:srgbClr val="000000"/>
                </a:solidFill>
                <a:latin typeface="Consolas" panose="020B0609020204030204" pitchFamily="49" charset="0"/>
              </a:rPr>
              <a:t>                  	Glucose_Level_Rank</a:t>
            </a:r>
          </a:p>
          <a:p>
            <a:pPr marL="139700" indent="0">
              <a:buNone/>
            </a:pPr>
            <a:r>
              <a:rPr lang="en-IN" sz="1200" dirty="0">
                <a:solidFill>
                  <a:srgbClr val="0000FF"/>
                </a:solidFill>
                <a:latin typeface="Consolas" panose="020B0609020204030204" pitchFamily="49" charset="0"/>
              </a:rPr>
              <a:t>        FROM</a:t>
            </a:r>
            <a:r>
              <a:rPr lang="en-IN" sz="1200" dirty="0">
                <a:solidFill>
                  <a:srgbClr val="000000"/>
                </a:solidFill>
                <a:latin typeface="Consolas" panose="020B0609020204030204" pitchFamily="49" charset="0"/>
              </a:rPr>
              <a:t> [dbo]</a:t>
            </a:r>
            <a:r>
              <a:rPr lang="en-IN" sz="1200" dirty="0">
                <a:solidFill>
                  <a:srgbClr val="808080"/>
                </a:solidFill>
                <a:latin typeface="Consolas" panose="020B0609020204030204" pitchFamily="49" charset="0"/>
              </a:rPr>
              <a:t>.</a:t>
            </a:r>
            <a:r>
              <a:rPr lang="en-IN" sz="1200" dirty="0">
                <a:solidFill>
                  <a:srgbClr val="000000"/>
                </a:solidFill>
                <a:latin typeface="Consolas" panose="020B0609020204030204" pitchFamily="49" charset="0"/>
              </a:rPr>
              <a:t>[DBS]</a:t>
            </a:r>
            <a:r>
              <a:rPr lang="en-IN" sz="1200" dirty="0">
                <a:solidFill>
                  <a:srgbClr val="808080"/>
                </a:solidFill>
                <a:latin typeface="Consolas" panose="020B0609020204030204" pitchFamily="49" charset="0"/>
              </a:rPr>
              <a:t>;</a:t>
            </a:r>
            <a:endParaRPr lang="en-IN" dirty="0">
              <a:solidFill>
                <a:schemeClr val="dk1"/>
              </a:solidFill>
            </a:endParaRPr>
          </a:p>
        </p:txBody>
      </p:sp>
      <p:pic>
        <p:nvPicPr>
          <p:cNvPr id="3" name="Picture 2">
            <a:extLst>
              <a:ext uri="{FF2B5EF4-FFF2-40B4-BE49-F238E27FC236}">
                <a16:creationId xmlns:a16="http://schemas.microsoft.com/office/drawing/2014/main" id="{00730457-4460-2344-D5FE-F14552834866}"/>
              </a:ext>
            </a:extLst>
          </p:cNvPr>
          <p:cNvPicPr>
            <a:picLocks noChangeAspect="1"/>
          </p:cNvPicPr>
          <p:nvPr/>
        </p:nvPicPr>
        <p:blipFill rotWithShape="1">
          <a:blip r:embed="rId3"/>
          <a:srcRect l="13434" t="24254" r="41786" b="42476"/>
          <a:stretch/>
        </p:blipFill>
        <p:spPr>
          <a:xfrm>
            <a:off x="1534917" y="2390502"/>
            <a:ext cx="5861208" cy="2449485"/>
          </a:xfrm>
          <a:prstGeom prst="rect">
            <a:avLst/>
          </a:prstGeom>
        </p:spPr>
      </p:pic>
    </p:spTree>
    <p:extLst>
      <p:ext uri="{BB962C8B-B14F-4D97-AF65-F5344CB8AC3E}">
        <p14:creationId xmlns:p14="http://schemas.microsoft.com/office/powerpoint/2010/main" val="18686136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1"/>
          <p:cNvSpPr/>
          <p:nvPr/>
        </p:nvSpPr>
        <p:spPr>
          <a:xfrm rot="-5400000">
            <a:off x="7396125" y="4403600"/>
            <a:ext cx="409800" cy="409800"/>
          </a:xfrm>
          <a:prstGeom prst="roundRect">
            <a:avLst>
              <a:gd name="adj" fmla="val 16667"/>
            </a:avLst>
          </a:prstGeom>
          <a:solidFill>
            <a:srgbClr val="9FCEC6">
              <a:alpha val="5062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1" name="Google Shape;311;p31"/>
          <p:cNvSpPr/>
          <p:nvPr/>
        </p:nvSpPr>
        <p:spPr>
          <a:xfrm rot="-5400000">
            <a:off x="7603350" y="3910725"/>
            <a:ext cx="1134000" cy="11340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3" name="Google Shape;313;p31"/>
          <p:cNvSpPr txBox="1">
            <a:spLocks noGrp="1"/>
          </p:cNvSpPr>
          <p:nvPr>
            <p:ph type="title"/>
          </p:nvPr>
        </p:nvSpPr>
        <p:spPr>
          <a:xfrm>
            <a:off x="1228417" y="409800"/>
            <a:ext cx="7915583" cy="652790"/>
          </a:xfrm>
          <a:prstGeom prst="rect">
            <a:avLst/>
          </a:prstGeom>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Autofit/>
          </a:bodyPr>
          <a:lstStyle/>
          <a:p>
            <a:pPr algn="l"/>
            <a:r>
              <a:rPr lang="en-US" sz="1800" b="0" dirty="0">
                <a:solidFill>
                  <a:srgbClr val="000000"/>
                </a:solidFill>
                <a:latin typeface="Candara" panose="020E0502030303020204" pitchFamily="34" charset="0"/>
              </a:rPr>
              <a:t>12. Update the smoking history of patients who are older than 50 to "Ex-smoker."</a:t>
            </a:r>
            <a:endParaRPr lang="en-US" sz="1800" b="0" i="0" u="none" strike="noStrike" baseline="0" dirty="0">
              <a:solidFill>
                <a:srgbClr val="000000"/>
              </a:solidFill>
              <a:latin typeface="Candara" panose="020E0502030303020204" pitchFamily="34" charset="0"/>
            </a:endParaRPr>
          </a:p>
        </p:txBody>
      </p:sp>
      <p:sp>
        <p:nvSpPr>
          <p:cNvPr id="314" name="Google Shape;314;p31"/>
          <p:cNvSpPr txBox="1">
            <a:spLocks noGrp="1"/>
          </p:cNvSpPr>
          <p:nvPr>
            <p:ph type="body" idx="1"/>
          </p:nvPr>
        </p:nvSpPr>
        <p:spPr>
          <a:xfrm>
            <a:off x="1534917" y="1404949"/>
            <a:ext cx="6916751" cy="1338252"/>
          </a:xfrm>
          <a:prstGeom prst="rect">
            <a:avLst/>
          </a:prstGeom>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Autofit/>
          </a:bodyPr>
          <a:lstStyle/>
          <a:p>
            <a:pPr marL="139700" indent="0">
              <a:buNone/>
            </a:pPr>
            <a:r>
              <a:rPr lang="en-IN" sz="1200" dirty="0">
                <a:solidFill>
                  <a:srgbClr val="0000FF"/>
                </a:solidFill>
                <a:latin typeface="Consolas" panose="020B0609020204030204" pitchFamily="49" charset="0"/>
              </a:rPr>
              <a:t>Query : </a:t>
            </a:r>
            <a:r>
              <a:rPr lang="en-IN" sz="1200" dirty="0">
                <a:solidFill>
                  <a:srgbClr val="FF00FF"/>
                </a:solidFill>
                <a:latin typeface="Consolas" panose="020B0609020204030204" pitchFamily="49" charset="0"/>
              </a:rPr>
              <a:t>Update</a:t>
            </a:r>
            <a:r>
              <a:rPr lang="en-IN" sz="1200" dirty="0">
                <a:solidFill>
                  <a:srgbClr val="000000"/>
                </a:solidFill>
                <a:latin typeface="Consolas" panose="020B0609020204030204" pitchFamily="49" charset="0"/>
              </a:rPr>
              <a:t> [dbo]</a:t>
            </a:r>
            <a:r>
              <a:rPr lang="en-IN" sz="1200" dirty="0">
                <a:solidFill>
                  <a:srgbClr val="808080"/>
                </a:solidFill>
                <a:latin typeface="Consolas" panose="020B0609020204030204" pitchFamily="49" charset="0"/>
              </a:rPr>
              <a:t>.</a:t>
            </a:r>
            <a:r>
              <a:rPr lang="en-IN" sz="1200" dirty="0">
                <a:solidFill>
                  <a:srgbClr val="000000"/>
                </a:solidFill>
                <a:latin typeface="Consolas" panose="020B0609020204030204" pitchFamily="49" charset="0"/>
              </a:rPr>
              <a:t>[DBS] </a:t>
            </a:r>
            <a:r>
              <a:rPr lang="en-IN" sz="1200" dirty="0">
                <a:solidFill>
                  <a:srgbClr val="0000FF"/>
                </a:solidFill>
                <a:latin typeface="Consolas" panose="020B0609020204030204" pitchFamily="49" charset="0"/>
              </a:rPr>
              <a:t>Set</a:t>
            </a:r>
            <a:r>
              <a:rPr lang="en-IN" sz="1200" dirty="0">
                <a:solidFill>
                  <a:srgbClr val="000000"/>
                </a:solidFill>
                <a:latin typeface="Consolas" panose="020B0609020204030204" pitchFamily="49" charset="0"/>
              </a:rPr>
              <a:t> smoking_history </a:t>
            </a:r>
            <a:r>
              <a:rPr lang="en-IN" sz="1200" dirty="0">
                <a:solidFill>
                  <a:srgbClr val="808080"/>
                </a:solidFill>
                <a:latin typeface="Consolas" panose="020B0609020204030204" pitchFamily="49" charset="0"/>
              </a:rPr>
              <a:t>=</a:t>
            </a:r>
            <a:r>
              <a:rPr lang="en-IN" sz="1200" dirty="0">
                <a:solidFill>
                  <a:srgbClr val="000000"/>
                </a:solidFill>
                <a:latin typeface="Consolas" panose="020B0609020204030204" pitchFamily="49" charset="0"/>
              </a:rPr>
              <a:t> </a:t>
            </a:r>
            <a:r>
              <a:rPr lang="en-IN" sz="1200" dirty="0">
                <a:solidFill>
                  <a:srgbClr val="FF0000"/>
                </a:solidFill>
                <a:latin typeface="Consolas" panose="020B0609020204030204" pitchFamily="49" charset="0"/>
              </a:rPr>
              <a:t>'Ex-smoker’</a:t>
            </a:r>
            <a:r>
              <a:rPr lang="en-IN" dirty="0">
                <a:solidFill>
                  <a:srgbClr val="000000"/>
                </a:solidFill>
                <a:latin typeface="Consolas" panose="020B0609020204030204" pitchFamily="49" charset="0"/>
              </a:rPr>
              <a:t> </a:t>
            </a:r>
            <a:r>
              <a:rPr lang="en-IN" sz="1200" dirty="0">
                <a:solidFill>
                  <a:srgbClr val="0000FF"/>
                </a:solidFill>
                <a:latin typeface="Consolas" panose="020B0609020204030204" pitchFamily="49" charset="0"/>
              </a:rPr>
              <a:t>Where</a:t>
            </a:r>
            <a:r>
              <a:rPr lang="en-IN" sz="1200" dirty="0">
                <a:solidFill>
                  <a:srgbClr val="000000"/>
                </a:solidFill>
                <a:latin typeface="Consolas" panose="020B0609020204030204" pitchFamily="49" charset="0"/>
              </a:rPr>
              <a:t> age </a:t>
            </a:r>
            <a:r>
              <a:rPr lang="en-IN" sz="1200" dirty="0">
                <a:solidFill>
                  <a:srgbClr val="808080"/>
                </a:solidFill>
                <a:latin typeface="Consolas" panose="020B0609020204030204" pitchFamily="49" charset="0"/>
              </a:rPr>
              <a:t>&gt;</a:t>
            </a:r>
            <a:r>
              <a:rPr lang="en-IN" sz="1200" dirty="0">
                <a:solidFill>
                  <a:srgbClr val="000000"/>
                </a:solidFill>
                <a:latin typeface="Consolas" panose="020B0609020204030204" pitchFamily="49" charset="0"/>
              </a:rPr>
              <a:t> 50</a:t>
            </a:r>
            <a:r>
              <a:rPr lang="en-IN" sz="1200" dirty="0">
                <a:solidFill>
                  <a:srgbClr val="808080"/>
                </a:solidFill>
                <a:latin typeface="Consolas" panose="020B0609020204030204" pitchFamily="49" charset="0"/>
              </a:rPr>
              <a:t>;</a:t>
            </a:r>
          </a:p>
          <a:p>
            <a:pPr marL="139700" indent="0">
              <a:buNone/>
            </a:pPr>
            <a:endParaRPr lang="en-IN" sz="1200" dirty="0">
              <a:solidFill>
                <a:srgbClr val="000000"/>
              </a:solidFill>
              <a:latin typeface="Consolas" panose="020B0609020204030204" pitchFamily="49" charset="0"/>
            </a:endParaRPr>
          </a:p>
          <a:p>
            <a:pPr marL="139700" indent="0">
              <a:buNone/>
            </a:pPr>
            <a:r>
              <a:rPr lang="en-US" sz="1200" dirty="0">
                <a:solidFill>
                  <a:srgbClr val="008000"/>
                </a:solidFill>
                <a:latin typeface="Consolas" panose="020B0609020204030204" pitchFamily="49" charset="0"/>
              </a:rPr>
              <a:t>/* To Check if data is updated*/</a:t>
            </a:r>
            <a:endParaRPr lang="en-IN" sz="1200" dirty="0">
              <a:solidFill>
                <a:srgbClr val="000000"/>
              </a:solidFill>
              <a:latin typeface="Consolas" panose="020B0609020204030204" pitchFamily="49" charset="0"/>
            </a:endParaRPr>
          </a:p>
          <a:p>
            <a:pPr marL="139700" indent="0">
              <a:buNone/>
            </a:pPr>
            <a:r>
              <a:rPr lang="en-US" sz="1200" dirty="0">
                <a:solidFill>
                  <a:srgbClr val="0000FF"/>
                </a:solidFill>
                <a:latin typeface="Consolas" panose="020B0609020204030204" pitchFamily="49" charset="0"/>
              </a:rPr>
              <a:t>Select</a:t>
            </a:r>
            <a:r>
              <a:rPr lang="en-US" sz="1200" dirty="0">
                <a:solidFill>
                  <a:srgbClr val="000000"/>
                </a:solidFill>
                <a:latin typeface="Consolas" panose="020B0609020204030204" pitchFamily="49" charset="0"/>
              </a:rPr>
              <a:t> EmployeeName</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Patient_id</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age</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smoking_history</a:t>
            </a:r>
          </a:p>
          <a:p>
            <a:pPr marL="139700" indent="0">
              <a:buNone/>
            </a:pPr>
            <a:r>
              <a:rPr lang="en-IN" sz="1200" dirty="0">
                <a:solidFill>
                  <a:srgbClr val="0000FF"/>
                </a:solidFill>
                <a:latin typeface="Consolas" panose="020B0609020204030204" pitchFamily="49" charset="0"/>
              </a:rPr>
              <a:t>from</a:t>
            </a:r>
            <a:r>
              <a:rPr lang="en-IN" sz="1200" dirty="0">
                <a:solidFill>
                  <a:srgbClr val="000000"/>
                </a:solidFill>
                <a:latin typeface="Consolas" panose="020B0609020204030204" pitchFamily="49" charset="0"/>
              </a:rPr>
              <a:t> [dbo]</a:t>
            </a:r>
            <a:r>
              <a:rPr lang="en-IN" sz="1200" dirty="0">
                <a:solidFill>
                  <a:srgbClr val="808080"/>
                </a:solidFill>
                <a:latin typeface="Consolas" panose="020B0609020204030204" pitchFamily="49" charset="0"/>
              </a:rPr>
              <a:t>.</a:t>
            </a:r>
            <a:r>
              <a:rPr lang="en-IN" sz="1200" dirty="0">
                <a:solidFill>
                  <a:srgbClr val="000000"/>
                </a:solidFill>
                <a:latin typeface="Consolas" panose="020B0609020204030204" pitchFamily="49" charset="0"/>
              </a:rPr>
              <a:t>[DBS]</a:t>
            </a:r>
          </a:p>
          <a:p>
            <a:pPr marL="139700" indent="0">
              <a:buNone/>
            </a:pPr>
            <a:r>
              <a:rPr lang="en-IN" sz="1200" dirty="0">
                <a:solidFill>
                  <a:srgbClr val="0000FF"/>
                </a:solidFill>
                <a:latin typeface="Consolas" panose="020B0609020204030204" pitchFamily="49" charset="0"/>
              </a:rPr>
              <a:t>Where</a:t>
            </a:r>
            <a:r>
              <a:rPr lang="en-IN" sz="1200" dirty="0">
                <a:solidFill>
                  <a:srgbClr val="000000"/>
                </a:solidFill>
                <a:latin typeface="Consolas" panose="020B0609020204030204" pitchFamily="49" charset="0"/>
              </a:rPr>
              <a:t> age </a:t>
            </a:r>
            <a:r>
              <a:rPr lang="en-IN" sz="1200" dirty="0">
                <a:solidFill>
                  <a:srgbClr val="808080"/>
                </a:solidFill>
                <a:latin typeface="Consolas" panose="020B0609020204030204" pitchFamily="49" charset="0"/>
              </a:rPr>
              <a:t>&gt;</a:t>
            </a:r>
            <a:r>
              <a:rPr lang="en-IN" sz="1200" dirty="0">
                <a:solidFill>
                  <a:srgbClr val="000000"/>
                </a:solidFill>
                <a:latin typeface="Consolas" panose="020B0609020204030204" pitchFamily="49" charset="0"/>
              </a:rPr>
              <a:t> 50</a:t>
            </a:r>
            <a:r>
              <a:rPr lang="en-IN" sz="1200" dirty="0">
                <a:solidFill>
                  <a:srgbClr val="808080"/>
                </a:solidFill>
                <a:latin typeface="Consolas" panose="020B0609020204030204" pitchFamily="49" charset="0"/>
              </a:rPr>
              <a:t>;</a:t>
            </a:r>
            <a:endParaRPr lang="en-IN" dirty="0">
              <a:solidFill>
                <a:schemeClr val="dk1"/>
              </a:solidFill>
            </a:endParaRPr>
          </a:p>
        </p:txBody>
      </p:sp>
      <p:pic>
        <p:nvPicPr>
          <p:cNvPr id="4" name="Picture 3">
            <a:extLst>
              <a:ext uri="{FF2B5EF4-FFF2-40B4-BE49-F238E27FC236}">
                <a16:creationId xmlns:a16="http://schemas.microsoft.com/office/drawing/2014/main" id="{834F396A-DB31-92DC-3A61-5278BCE9E0F1}"/>
              </a:ext>
            </a:extLst>
          </p:cNvPr>
          <p:cNvPicPr>
            <a:picLocks noChangeAspect="1"/>
          </p:cNvPicPr>
          <p:nvPr/>
        </p:nvPicPr>
        <p:blipFill rotWithShape="1">
          <a:blip r:embed="rId3"/>
          <a:srcRect l="13435" t="13840" r="42713" b="44255"/>
          <a:stretch/>
        </p:blipFill>
        <p:spPr>
          <a:xfrm>
            <a:off x="1534917" y="2845841"/>
            <a:ext cx="5342677" cy="2198884"/>
          </a:xfrm>
          <a:prstGeom prst="rect">
            <a:avLst/>
          </a:prstGeom>
        </p:spPr>
      </p:pic>
    </p:spTree>
    <p:extLst>
      <p:ext uri="{BB962C8B-B14F-4D97-AF65-F5344CB8AC3E}">
        <p14:creationId xmlns:p14="http://schemas.microsoft.com/office/powerpoint/2010/main" val="1822783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1"/>
          <p:cNvSpPr/>
          <p:nvPr/>
        </p:nvSpPr>
        <p:spPr>
          <a:xfrm rot="-5400000">
            <a:off x="7396125" y="4403600"/>
            <a:ext cx="409800" cy="409800"/>
          </a:xfrm>
          <a:prstGeom prst="roundRect">
            <a:avLst>
              <a:gd name="adj" fmla="val 16667"/>
            </a:avLst>
          </a:prstGeom>
          <a:solidFill>
            <a:srgbClr val="9FCEC6">
              <a:alpha val="5062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1" name="Google Shape;311;p31"/>
          <p:cNvSpPr/>
          <p:nvPr/>
        </p:nvSpPr>
        <p:spPr>
          <a:xfrm rot="-5400000">
            <a:off x="7603350" y="3910725"/>
            <a:ext cx="1134000" cy="11340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3" name="Google Shape;313;p31"/>
          <p:cNvSpPr txBox="1">
            <a:spLocks noGrp="1"/>
          </p:cNvSpPr>
          <p:nvPr>
            <p:ph type="title"/>
          </p:nvPr>
        </p:nvSpPr>
        <p:spPr>
          <a:xfrm>
            <a:off x="1228417" y="409800"/>
            <a:ext cx="7915583" cy="471943"/>
          </a:xfrm>
          <a:prstGeom prst="rect">
            <a:avLst/>
          </a:prstGeom>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Autofit/>
          </a:bodyPr>
          <a:lstStyle/>
          <a:p>
            <a:pPr algn="l"/>
            <a:r>
              <a:rPr lang="en-US" sz="1800" b="0" dirty="0">
                <a:solidFill>
                  <a:srgbClr val="000000"/>
                </a:solidFill>
                <a:latin typeface="Candara" panose="020E0502030303020204" pitchFamily="34" charset="0"/>
              </a:rPr>
              <a:t>13. Insert a new patient into the database with sample data.</a:t>
            </a:r>
            <a:endParaRPr lang="en-US" sz="1800" b="0" i="0" u="none" strike="noStrike" baseline="0" dirty="0">
              <a:solidFill>
                <a:srgbClr val="000000"/>
              </a:solidFill>
              <a:latin typeface="Candara" panose="020E0502030303020204" pitchFamily="34" charset="0"/>
            </a:endParaRPr>
          </a:p>
        </p:txBody>
      </p:sp>
      <p:sp>
        <p:nvSpPr>
          <p:cNvPr id="314" name="Google Shape;314;p31"/>
          <p:cNvSpPr txBox="1">
            <a:spLocks noGrp="1"/>
          </p:cNvSpPr>
          <p:nvPr>
            <p:ph type="body" idx="1"/>
          </p:nvPr>
        </p:nvSpPr>
        <p:spPr>
          <a:xfrm>
            <a:off x="1534917" y="1261151"/>
            <a:ext cx="6916751" cy="1580019"/>
          </a:xfrm>
          <a:prstGeom prst="rect">
            <a:avLst/>
          </a:prstGeom>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Autofit/>
          </a:bodyPr>
          <a:lstStyle/>
          <a:p>
            <a:pPr marL="139700" indent="0">
              <a:buNone/>
            </a:pPr>
            <a:r>
              <a:rPr lang="en-IN" sz="1200" dirty="0">
                <a:solidFill>
                  <a:srgbClr val="0000FF"/>
                </a:solidFill>
                <a:latin typeface="Consolas" panose="020B0609020204030204" pitchFamily="49" charset="0"/>
              </a:rPr>
              <a:t>Query : Insert</a:t>
            </a:r>
            <a:r>
              <a:rPr lang="en-IN" sz="1200" dirty="0">
                <a:solidFill>
                  <a:srgbClr val="000000"/>
                </a:solidFill>
                <a:latin typeface="Consolas" panose="020B0609020204030204" pitchFamily="49" charset="0"/>
              </a:rPr>
              <a:t> </a:t>
            </a:r>
            <a:r>
              <a:rPr lang="en-IN" sz="1200" dirty="0">
                <a:solidFill>
                  <a:srgbClr val="0000FF"/>
                </a:solidFill>
                <a:latin typeface="Consolas" panose="020B0609020204030204" pitchFamily="49" charset="0"/>
              </a:rPr>
              <a:t>into</a:t>
            </a:r>
            <a:r>
              <a:rPr lang="en-IN" sz="1200" dirty="0">
                <a:solidFill>
                  <a:srgbClr val="000000"/>
                </a:solidFill>
                <a:latin typeface="Consolas" panose="020B0609020204030204" pitchFamily="49" charset="0"/>
              </a:rPr>
              <a:t> [dbo]</a:t>
            </a:r>
            <a:r>
              <a:rPr lang="en-IN" sz="1200" dirty="0">
                <a:solidFill>
                  <a:srgbClr val="808080"/>
                </a:solidFill>
                <a:latin typeface="Consolas" panose="020B0609020204030204" pitchFamily="49" charset="0"/>
              </a:rPr>
              <a:t>.</a:t>
            </a:r>
            <a:r>
              <a:rPr lang="en-IN" sz="1200" dirty="0">
                <a:solidFill>
                  <a:srgbClr val="000000"/>
                </a:solidFill>
                <a:latin typeface="Consolas" panose="020B0609020204030204" pitchFamily="49" charset="0"/>
              </a:rPr>
              <a:t>[DBS] </a:t>
            </a:r>
          </a:p>
          <a:p>
            <a:pPr marL="139700" indent="0">
              <a:buNone/>
            </a:pPr>
            <a:r>
              <a:rPr lang="en-IN"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Values </a:t>
            </a:r>
            <a:r>
              <a:rPr lang="en-US" sz="1200" dirty="0">
                <a:solidFill>
                  <a:srgbClr val="808080"/>
                </a:solidFill>
                <a:latin typeface="Consolas" panose="020B0609020204030204" pitchFamily="49" charset="0"/>
              </a:rPr>
              <a:t>(</a:t>
            </a:r>
            <a:r>
              <a:rPr lang="en-US" sz="1200" dirty="0">
                <a:solidFill>
                  <a:srgbClr val="FF0000"/>
                </a:solidFill>
                <a:latin typeface="Consolas" panose="020B0609020204030204" pitchFamily="49" charset="0"/>
              </a:rPr>
              <a:t>'ROBIN SHARMA'</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'PT100101'</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'Male'</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28</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0</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0</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'never'</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38.17</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3.52</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95</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0</a:t>
            </a:r>
            <a:r>
              <a:rPr lang="en-US" sz="1200" dirty="0">
                <a:solidFill>
                  <a:srgbClr val="808080"/>
                </a:solidFill>
                <a:latin typeface="Consolas" panose="020B0609020204030204" pitchFamily="49" charset="0"/>
              </a:rPr>
              <a:t>);</a:t>
            </a:r>
            <a:endParaRPr lang="en-US" sz="1200" dirty="0">
              <a:solidFill>
                <a:srgbClr val="000000"/>
              </a:solidFill>
              <a:latin typeface="Consolas" panose="020B0609020204030204" pitchFamily="49" charset="0"/>
            </a:endParaRPr>
          </a:p>
          <a:p>
            <a:endParaRPr lang="en-IN" sz="1200" dirty="0">
              <a:solidFill>
                <a:srgbClr val="000000"/>
              </a:solidFill>
              <a:latin typeface="Consolas" panose="020B0609020204030204" pitchFamily="49" charset="0"/>
            </a:endParaRPr>
          </a:p>
          <a:p>
            <a:pPr marL="139700" indent="0">
              <a:buNone/>
            </a:pPr>
            <a:r>
              <a:rPr lang="en-US" sz="1200" dirty="0">
                <a:solidFill>
                  <a:srgbClr val="008000"/>
                </a:solidFill>
                <a:latin typeface="Consolas" panose="020B0609020204030204" pitchFamily="49" charset="0"/>
              </a:rPr>
              <a:t>/* To Check if new patient is inserted in Data*/</a:t>
            </a:r>
            <a:endParaRPr lang="en-US" sz="1200" dirty="0">
              <a:solidFill>
                <a:srgbClr val="000000"/>
              </a:solidFill>
              <a:latin typeface="Consolas" panose="020B0609020204030204" pitchFamily="49" charset="0"/>
            </a:endParaRPr>
          </a:p>
          <a:p>
            <a:pPr marL="139700" indent="0">
              <a:buNone/>
            </a:pPr>
            <a:r>
              <a:rPr lang="en-IN" sz="1200" dirty="0">
                <a:solidFill>
                  <a:srgbClr val="0000FF"/>
                </a:solidFill>
                <a:latin typeface="Consolas" panose="020B0609020204030204" pitchFamily="49" charset="0"/>
              </a:rPr>
              <a:t>Select</a:t>
            </a:r>
            <a:r>
              <a:rPr lang="en-IN" sz="1200" dirty="0">
                <a:solidFill>
                  <a:srgbClr val="000000"/>
                </a:solidFill>
                <a:latin typeface="Consolas" panose="020B0609020204030204" pitchFamily="49" charset="0"/>
              </a:rPr>
              <a:t> </a:t>
            </a:r>
            <a:r>
              <a:rPr lang="en-IN" sz="1200" dirty="0">
                <a:solidFill>
                  <a:srgbClr val="808080"/>
                </a:solidFill>
                <a:latin typeface="Consolas" panose="020B0609020204030204" pitchFamily="49" charset="0"/>
              </a:rPr>
              <a:t>*</a:t>
            </a:r>
            <a:endParaRPr lang="en-IN" sz="1200" dirty="0">
              <a:solidFill>
                <a:srgbClr val="000000"/>
              </a:solidFill>
              <a:latin typeface="Consolas" panose="020B0609020204030204" pitchFamily="49" charset="0"/>
            </a:endParaRPr>
          </a:p>
          <a:p>
            <a:pPr marL="139700" indent="0">
              <a:buNone/>
            </a:pPr>
            <a:r>
              <a:rPr lang="en-IN" sz="1200" dirty="0">
                <a:solidFill>
                  <a:srgbClr val="0000FF"/>
                </a:solidFill>
                <a:latin typeface="Consolas" panose="020B0609020204030204" pitchFamily="49" charset="0"/>
              </a:rPr>
              <a:t>From</a:t>
            </a:r>
            <a:r>
              <a:rPr lang="en-IN" sz="1200" dirty="0">
                <a:solidFill>
                  <a:srgbClr val="000000"/>
                </a:solidFill>
                <a:latin typeface="Consolas" panose="020B0609020204030204" pitchFamily="49" charset="0"/>
              </a:rPr>
              <a:t> [dbo]</a:t>
            </a:r>
            <a:r>
              <a:rPr lang="en-IN" sz="1200" dirty="0">
                <a:solidFill>
                  <a:srgbClr val="808080"/>
                </a:solidFill>
                <a:latin typeface="Consolas" panose="020B0609020204030204" pitchFamily="49" charset="0"/>
              </a:rPr>
              <a:t>.</a:t>
            </a:r>
            <a:r>
              <a:rPr lang="en-IN" sz="1200" dirty="0">
                <a:solidFill>
                  <a:srgbClr val="000000"/>
                </a:solidFill>
                <a:latin typeface="Consolas" panose="020B0609020204030204" pitchFamily="49" charset="0"/>
              </a:rPr>
              <a:t>[DBS]</a:t>
            </a:r>
          </a:p>
          <a:p>
            <a:pPr marL="139700" indent="0">
              <a:buNone/>
            </a:pPr>
            <a:r>
              <a:rPr lang="en-IN" sz="1200" dirty="0">
                <a:solidFill>
                  <a:srgbClr val="0000FF"/>
                </a:solidFill>
                <a:latin typeface="Consolas" panose="020B0609020204030204" pitchFamily="49" charset="0"/>
              </a:rPr>
              <a:t>Where</a:t>
            </a:r>
            <a:r>
              <a:rPr lang="en-IN" sz="1200" dirty="0">
                <a:solidFill>
                  <a:srgbClr val="000000"/>
                </a:solidFill>
                <a:latin typeface="Consolas" panose="020B0609020204030204" pitchFamily="49" charset="0"/>
              </a:rPr>
              <a:t> Patient_id </a:t>
            </a:r>
            <a:r>
              <a:rPr lang="en-IN" sz="1200" dirty="0">
                <a:solidFill>
                  <a:srgbClr val="808080"/>
                </a:solidFill>
                <a:latin typeface="Consolas" panose="020B0609020204030204" pitchFamily="49" charset="0"/>
              </a:rPr>
              <a:t>=</a:t>
            </a:r>
            <a:r>
              <a:rPr lang="en-IN" sz="1200" dirty="0">
                <a:solidFill>
                  <a:srgbClr val="000000"/>
                </a:solidFill>
                <a:latin typeface="Consolas" panose="020B0609020204030204" pitchFamily="49" charset="0"/>
              </a:rPr>
              <a:t> </a:t>
            </a:r>
            <a:r>
              <a:rPr lang="en-IN" sz="1200" dirty="0">
                <a:solidFill>
                  <a:srgbClr val="FF0000"/>
                </a:solidFill>
                <a:latin typeface="Consolas" panose="020B0609020204030204" pitchFamily="49" charset="0"/>
              </a:rPr>
              <a:t>'PT100101'</a:t>
            </a:r>
            <a:r>
              <a:rPr lang="en-IN" sz="1200" dirty="0">
                <a:solidFill>
                  <a:srgbClr val="808080"/>
                </a:solidFill>
                <a:latin typeface="Consolas" panose="020B0609020204030204" pitchFamily="49" charset="0"/>
              </a:rPr>
              <a:t>;</a:t>
            </a:r>
            <a:endParaRPr lang="en-IN" dirty="0">
              <a:solidFill>
                <a:schemeClr val="dk1"/>
              </a:solidFill>
            </a:endParaRPr>
          </a:p>
        </p:txBody>
      </p:sp>
      <p:pic>
        <p:nvPicPr>
          <p:cNvPr id="3" name="Picture 2">
            <a:extLst>
              <a:ext uri="{FF2B5EF4-FFF2-40B4-BE49-F238E27FC236}">
                <a16:creationId xmlns:a16="http://schemas.microsoft.com/office/drawing/2014/main" id="{2424E523-5323-DB9B-8C45-C91809DE58BD}"/>
              </a:ext>
            </a:extLst>
          </p:cNvPr>
          <p:cNvPicPr>
            <a:picLocks noChangeAspect="1"/>
          </p:cNvPicPr>
          <p:nvPr/>
        </p:nvPicPr>
        <p:blipFill rotWithShape="1">
          <a:blip r:embed="rId3"/>
          <a:srcRect l="13434" t="15366" r="40214" b="57206"/>
          <a:stretch/>
        </p:blipFill>
        <p:spPr>
          <a:xfrm>
            <a:off x="1534917" y="2916990"/>
            <a:ext cx="5861208" cy="1950959"/>
          </a:xfrm>
          <a:prstGeom prst="rect">
            <a:avLst/>
          </a:prstGeom>
        </p:spPr>
      </p:pic>
    </p:spTree>
    <p:extLst>
      <p:ext uri="{BB962C8B-B14F-4D97-AF65-F5344CB8AC3E}">
        <p14:creationId xmlns:p14="http://schemas.microsoft.com/office/powerpoint/2010/main" val="2658664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1"/>
          <p:cNvSpPr/>
          <p:nvPr/>
        </p:nvSpPr>
        <p:spPr>
          <a:xfrm rot="-5400000">
            <a:off x="7396125" y="4403600"/>
            <a:ext cx="409800" cy="409800"/>
          </a:xfrm>
          <a:prstGeom prst="roundRect">
            <a:avLst>
              <a:gd name="adj" fmla="val 16667"/>
            </a:avLst>
          </a:prstGeom>
          <a:solidFill>
            <a:srgbClr val="9FCEC6">
              <a:alpha val="5062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1" name="Google Shape;311;p31"/>
          <p:cNvSpPr/>
          <p:nvPr/>
        </p:nvSpPr>
        <p:spPr>
          <a:xfrm rot="-5400000">
            <a:off x="7603350" y="3910725"/>
            <a:ext cx="1134000" cy="11340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3" name="Google Shape;313;p31"/>
          <p:cNvSpPr txBox="1">
            <a:spLocks noGrp="1"/>
          </p:cNvSpPr>
          <p:nvPr>
            <p:ph type="title"/>
          </p:nvPr>
        </p:nvSpPr>
        <p:spPr>
          <a:xfrm>
            <a:off x="1228417" y="409800"/>
            <a:ext cx="7915583" cy="471943"/>
          </a:xfrm>
          <a:prstGeom prst="rect">
            <a:avLst/>
          </a:prstGeom>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Autofit/>
          </a:bodyPr>
          <a:lstStyle/>
          <a:p>
            <a:pPr algn="l"/>
            <a:r>
              <a:rPr lang="en-US" sz="1800" b="0" dirty="0">
                <a:solidFill>
                  <a:srgbClr val="000000"/>
                </a:solidFill>
                <a:latin typeface="Candara" panose="020E0502030303020204" pitchFamily="34" charset="0"/>
              </a:rPr>
              <a:t>14. Delete all patients with heart disease from the database.</a:t>
            </a:r>
            <a:endParaRPr lang="en-US" sz="1800" b="0" i="0" u="none" strike="noStrike" baseline="0" dirty="0">
              <a:solidFill>
                <a:srgbClr val="000000"/>
              </a:solidFill>
              <a:latin typeface="Candara" panose="020E0502030303020204" pitchFamily="34" charset="0"/>
            </a:endParaRPr>
          </a:p>
        </p:txBody>
      </p:sp>
      <p:sp>
        <p:nvSpPr>
          <p:cNvPr id="314" name="Google Shape;314;p31"/>
          <p:cNvSpPr txBox="1">
            <a:spLocks noGrp="1"/>
          </p:cNvSpPr>
          <p:nvPr>
            <p:ph type="body" idx="1"/>
          </p:nvPr>
        </p:nvSpPr>
        <p:spPr>
          <a:xfrm>
            <a:off x="1534917" y="1261151"/>
            <a:ext cx="6916751" cy="1580019"/>
          </a:xfrm>
          <a:prstGeom prst="rect">
            <a:avLst/>
          </a:prstGeom>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Autofit/>
          </a:bodyPr>
          <a:lstStyle/>
          <a:p>
            <a:pPr marL="139700" indent="0">
              <a:buNone/>
            </a:pPr>
            <a:r>
              <a:rPr lang="en-IN" sz="1200" dirty="0">
                <a:solidFill>
                  <a:srgbClr val="0000FF"/>
                </a:solidFill>
                <a:latin typeface="Consolas" panose="020B0609020204030204" pitchFamily="49" charset="0"/>
              </a:rPr>
              <a:t>Query : Delete</a:t>
            </a:r>
            <a:r>
              <a:rPr lang="en-IN" sz="1200" dirty="0">
                <a:solidFill>
                  <a:srgbClr val="000000"/>
                </a:solidFill>
                <a:latin typeface="Consolas" panose="020B0609020204030204" pitchFamily="49" charset="0"/>
              </a:rPr>
              <a:t> </a:t>
            </a:r>
            <a:r>
              <a:rPr lang="en-IN" sz="1200" dirty="0">
                <a:solidFill>
                  <a:srgbClr val="0000FF"/>
                </a:solidFill>
                <a:latin typeface="Consolas" panose="020B0609020204030204" pitchFamily="49" charset="0"/>
              </a:rPr>
              <a:t>from</a:t>
            </a:r>
            <a:r>
              <a:rPr lang="en-IN" sz="1200" dirty="0">
                <a:solidFill>
                  <a:srgbClr val="000000"/>
                </a:solidFill>
                <a:latin typeface="Consolas" panose="020B0609020204030204" pitchFamily="49" charset="0"/>
              </a:rPr>
              <a:t> [dbo]</a:t>
            </a:r>
            <a:r>
              <a:rPr lang="en-IN" sz="1200" dirty="0">
                <a:solidFill>
                  <a:srgbClr val="808080"/>
                </a:solidFill>
                <a:latin typeface="Consolas" panose="020B0609020204030204" pitchFamily="49" charset="0"/>
              </a:rPr>
              <a:t>.</a:t>
            </a:r>
            <a:r>
              <a:rPr lang="en-IN" sz="1200" dirty="0">
                <a:solidFill>
                  <a:srgbClr val="000000"/>
                </a:solidFill>
                <a:latin typeface="Consolas" panose="020B0609020204030204" pitchFamily="49" charset="0"/>
              </a:rPr>
              <a:t>[DBS]</a:t>
            </a:r>
          </a:p>
          <a:p>
            <a:pPr marL="139700" indent="0">
              <a:buNone/>
            </a:pPr>
            <a:r>
              <a:rPr lang="en-IN" dirty="0">
                <a:solidFill>
                  <a:srgbClr val="000000"/>
                </a:solidFill>
                <a:latin typeface="Consolas" panose="020B0609020204030204" pitchFamily="49" charset="0"/>
              </a:rPr>
              <a:t>        </a:t>
            </a:r>
            <a:r>
              <a:rPr lang="en-IN" sz="1200" dirty="0">
                <a:solidFill>
                  <a:srgbClr val="0000FF"/>
                </a:solidFill>
                <a:latin typeface="Consolas" panose="020B0609020204030204" pitchFamily="49" charset="0"/>
              </a:rPr>
              <a:t>Where</a:t>
            </a:r>
            <a:r>
              <a:rPr lang="en-IN" sz="1200" dirty="0">
                <a:solidFill>
                  <a:srgbClr val="000000"/>
                </a:solidFill>
                <a:latin typeface="Consolas" panose="020B0609020204030204" pitchFamily="49" charset="0"/>
              </a:rPr>
              <a:t> heart_disease </a:t>
            </a:r>
            <a:r>
              <a:rPr lang="en-IN" sz="1200" dirty="0">
                <a:solidFill>
                  <a:srgbClr val="808080"/>
                </a:solidFill>
                <a:latin typeface="Consolas" panose="020B0609020204030204" pitchFamily="49" charset="0"/>
              </a:rPr>
              <a:t>=</a:t>
            </a:r>
            <a:r>
              <a:rPr lang="en-IN" sz="1200" dirty="0">
                <a:solidFill>
                  <a:srgbClr val="000000"/>
                </a:solidFill>
                <a:latin typeface="Consolas" panose="020B0609020204030204" pitchFamily="49" charset="0"/>
              </a:rPr>
              <a:t> 1</a:t>
            </a:r>
            <a:r>
              <a:rPr lang="en-IN" sz="1200" dirty="0">
                <a:solidFill>
                  <a:srgbClr val="808080"/>
                </a:solidFill>
                <a:latin typeface="Consolas" panose="020B0609020204030204" pitchFamily="49" charset="0"/>
              </a:rPr>
              <a:t>;</a:t>
            </a:r>
            <a:endParaRPr lang="en-IN" sz="1200" dirty="0">
              <a:solidFill>
                <a:srgbClr val="000000"/>
              </a:solidFill>
              <a:latin typeface="Consolas" panose="020B0609020204030204" pitchFamily="49" charset="0"/>
            </a:endParaRPr>
          </a:p>
          <a:p>
            <a:pPr marL="139700" indent="0">
              <a:buNone/>
            </a:pPr>
            <a:endParaRPr lang="en-IN" dirty="0">
              <a:solidFill>
                <a:srgbClr val="000000"/>
              </a:solidFill>
              <a:latin typeface="Consolas" panose="020B0609020204030204" pitchFamily="49" charset="0"/>
            </a:endParaRPr>
          </a:p>
          <a:p>
            <a:pPr marL="139700" indent="0">
              <a:buNone/>
            </a:pPr>
            <a:r>
              <a:rPr lang="en-US" sz="1200" dirty="0">
                <a:solidFill>
                  <a:srgbClr val="008000"/>
                </a:solidFill>
                <a:latin typeface="Consolas" panose="020B0609020204030204" pitchFamily="49" charset="0"/>
              </a:rPr>
              <a:t>/* To Check if we have deleted all patients with heart disease*/</a:t>
            </a:r>
            <a:endParaRPr lang="en-US" sz="1200" dirty="0">
              <a:solidFill>
                <a:srgbClr val="000000"/>
              </a:solidFill>
              <a:latin typeface="Consolas" panose="020B0609020204030204" pitchFamily="49" charset="0"/>
            </a:endParaRPr>
          </a:p>
          <a:p>
            <a:endParaRPr lang="en-IN" sz="1200" dirty="0">
              <a:solidFill>
                <a:srgbClr val="000000"/>
              </a:solidFill>
              <a:latin typeface="Consolas" panose="020B0609020204030204" pitchFamily="49" charset="0"/>
            </a:endParaRPr>
          </a:p>
          <a:p>
            <a:pPr marL="139700" indent="0">
              <a:buNone/>
            </a:pPr>
            <a:r>
              <a:rPr lang="en-IN" sz="1200" dirty="0">
                <a:solidFill>
                  <a:srgbClr val="0000FF"/>
                </a:solidFill>
                <a:latin typeface="Consolas" panose="020B0609020204030204" pitchFamily="49" charset="0"/>
              </a:rPr>
              <a:t>Select</a:t>
            </a:r>
            <a:r>
              <a:rPr lang="en-IN" sz="1200" dirty="0">
                <a:solidFill>
                  <a:srgbClr val="000000"/>
                </a:solidFill>
                <a:latin typeface="Consolas" panose="020B0609020204030204" pitchFamily="49" charset="0"/>
              </a:rPr>
              <a:t> </a:t>
            </a:r>
            <a:r>
              <a:rPr lang="en-IN" sz="1200" dirty="0">
                <a:solidFill>
                  <a:srgbClr val="808080"/>
                </a:solidFill>
                <a:latin typeface="Consolas" panose="020B0609020204030204" pitchFamily="49" charset="0"/>
              </a:rPr>
              <a:t>*</a:t>
            </a:r>
            <a:endParaRPr lang="en-IN" sz="1200" dirty="0">
              <a:solidFill>
                <a:srgbClr val="000000"/>
              </a:solidFill>
              <a:latin typeface="Consolas" panose="020B0609020204030204" pitchFamily="49" charset="0"/>
            </a:endParaRPr>
          </a:p>
          <a:p>
            <a:pPr marL="139700" indent="0">
              <a:buNone/>
            </a:pPr>
            <a:r>
              <a:rPr lang="en-IN" sz="1200" dirty="0">
                <a:solidFill>
                  <a:srgbClr val="0000FF"/>
                </a:solidFill>
                <a:latin typeface="Consolas" panose="020B0609020204030204" pitchFamily="49" charset="0"/>
              </a:rPr>
              <a:t>From</a:t>
            </a:r>
            <a:r>
              <a:rPr lang="en-IN" sz="1200" dirty="0">
                <a:solidFill>
                  <a:srgbClr val="000000"/>
                </a:solidFill>
                <a:latin typeface="Consolas" panose="020B0609020204030204" pitchFamily="49" charset="0"/>
              </a:rPr>
              <a:t> [dbo]</a:t>
            </a:r>
            <a:r>
              <a:rPr lang="en-IN" sz="1200" dirty="0">
                <a:solidFill>
                  <a:srgbClr val="808080"/>
                </a:solidFill>
                <a:latin typeface="Consolas" panose="020B0609020204030204" pitchFamily="49" charset="0"/>
              </a:rPr>
              <a:t>.</a:t>
            </a:r>
            <a:r>
              <a:rPr lang="en-IN" sz="1200" dirty="0">
                <a:solidFill>
                  <a:srgbClr val="000000"/>
                </a:solidFill>
                <a:latin typeface="Consolas" panose="020B0609020204030204" pitchFamily="49" charset="0"/>
              </a:rPr>
              <a:t>[DBS]</a:t>
            </a:r>
          </a:p>
          <a:p>
            <a:pPr marL="139700" indent="0">
              <a:buNone/>
            </a:pPr>
            <a:r>
              <a:rPr lang="en-IN" sz="1200" dirty="0">
                <a:solidFill>
                  <a:srgbClr val="0000FF"/>
                </a:solidFill>
                <a:latin typeface="Consolas" panose="020B0609020204030204" pitchFamily="49" charset="0"/>
              </a:rPr>
              <a:t>Where</a:t>
            </a:r>
            <a:r>
              <a:rPr lang="en-IN" sz="1200" dirty="0">
                <a:solidFill>
                  <a:srgbClr val="000000"/>
                </a:solidFill>
                <a:latin typeface="Consolas" panose="020B0609020204030204" pitchFamily="49" charset="0"/>
              </a:rPr>
              <a:t> heart_disease </a:t>
            </a:r>
            <a:r>
              <a:rPr lang="en-IN" sz="1200" dirty="0">
                <a:solidFill>
                  <a:srgbClr val="808080"/>
                </a:solidFill>
                <a:latin typeface="Consolas" panose="020B0609020204030204" pitchFamily="49" charset="0"/>
              </a:rPr>
              <a:t>=</a:t>
            </a:r>
            <a:r>
              <a:rPr lang="en-IN" sz="1200" dirty="0">
                <a:solidFill>
                  <a:srgbClr val="000000"/>
                </a:solidFill>
                <a:latin typeface="Consolas" panose="020B0609020204030204" pitchFamily="49" charset="0"/>
              </a:rPr>
              <a:t> 1</a:t>
            </a:r>
            <a:r>
              <a:rPr lang="en-IN" sz="1200" dirty="0">
                <a:solidFill>
                  <a:srgbClr val="808080"/>
                </a:solidFill>
                <a:latin typeface="Consolas" panose="020B0609020204030204" pitchFamily="49" charset="0"/>
              </a:rPr>
              <a:t>;</a:t>
            </a:r>
            <a:endParaRPr lang="en-IN" dirty="0">
              <a:solidFill>
                <a:schemeClr val="dk1"/>
              </a:solidFill>
            </a:endParaRPr>
          </a:p>
        </p:txBody>
      </p:sp>
    </p:spTree>
    <p:extLst>
      <p:ext uri="{BB962C8B-B14F-4D97-AF65-F5344CB8AC3E}">
        <p14:creationId xmlns:p14="http://schemas.microsoft.com/office/powerpoint/2010/main" val="2871318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1"/>
          <p:cNvSpPr/>
          <p:nvPr/>
        </p:nvSpPr>
        <p:spPr>
          <a:xfrm rot="-5400000">
            <a:off x="7396125" y="4403600"/>
            <a:ext cx="409800" cy="409800"/>
          </a:xfrm>
          <a:prstGeom prst="roundRect">
            <a:avLst>
              <a:gd name="adj" fmla="val 16667"/>
            </a:avLst>
          </a:prstGeom>
          <a:solidFill>
            <a:srgbClr val="9FCEC6">
              <a:alpha val="5062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1" name="Google Shape;311;p31"/>
          <p:cNvSpPr/>
          <p:nvPr/>
        </p:nvSpPr>
        <p:spPr>
          <a:xfrm rot="-5400000">
            <a:off x="7603350" y="3910725"/>
            <a:ext cx="1134000" cy="11340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3" name="Google Shape;313;p31"/>
          <p:cNvSpPr txBox="1">
            <a:spLocks noGrp="1"/>
          </p:cNvSpPr>
          <p:nvPr>
            <p:ph type="title"/>
          </p:nvPr>
        </p:nvSpPr>
        <p:spPr>
          <a:xfrm>
            <a:off x="1228417" y="409800"/>
            <a:ext cx="7915583" cy="687480"/>
          </a:xfrm>
          <a:prstGeom prst="rect">
            <a:avLst/>
          </a:prstGeom>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Autofit/>
          </a:bodyPr>
          <a:lstStyle/>
          <a:p>
            <a:pPr algn="l"/>
            <a:r>
              <a:rPr lang="en-US" sz="1800" b="0" dirty="0">
                <a:solidFill>
                  <a:srgbClr val="000000"/>
                </a:solidFill>
                <a:latin typeface="Candara" panose="020E0502030303020204" pitchFamily="34" charset="0"/>
              </a:rPr>
              <a:t>15. Find patients who have hypertension but not diabetes using the EXCEPT operator.</a:t>
            </a:r>
            <a:endParaRPr lang="en-US" sz="1800" b="0" i="0" u="none" strike="noStrike" baseline="0" dirty="0">
              <a:solidFill>
                <a:srgbClr val="000000"/>
              </a:solidFill>
              <a:latin typeface="Candara" panose="020E0502030303020204" pitchFamily="34" charset="0"/>
            </a:endParaRPr>
          </a:p>
        </p:txBody>
      </p:sp>
      <p:sp>
        <p:nvSpPr>
          <p:cNvPr id="314" name="Google Shape;314;p31"/>
          <p:cNvSpPr txBox="1">
            <a:spLocks noGrp="1"/>
          </p:cNvSpPr>
          <p:nvPr>
            <p:ph type="body" idx="1"/>
          </p:nvPr>
        </p:nvSpPr>
        <p:spPr>
          <a:xfrm>
            <a:off x="1534917" y="1261151"/>
            <a:ext cx="6916751" cy="1580019"/>
          </a:xfrm>
          <a:prstGeom prst="rect">
            <a:avLst/>
          </a:prstGeom>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Autofit/>
          </a:bodyPr>
          <a:lstStyle/>
          <a:p>
            <a:pPr marL="139700" indent="0">
              <a:buNone/>
            </a:pPr>
            <a:r>
              <a:rPr lang="en-IN" sz="1200" dirty="0">
                <a:solidFill>
                  <a:srgbClr val="0000FF"/>
                </a:solidFill>
                <a:latin typeface="Consolas" panose="020B0609020204030204" pitchFamily="49" charset="0"/>
              </a:rPr>
              <a:t>Query : Select</a:t>
            </a:r>
            <a:r>
              <a:rPr lang="en-IN" sz="1200" dirty="0">
                <a:solidFill>
                  <a:srgbClr val="000000"/>
                </a:solidFill>
                <a:latin typeface="Consolas" panose="020B0609020204030204" pitchFamily="49" charset="0"/>
              </a:rPr>
              <a:t> EmployeeName</a:t>
            </a:r>
            <a:r>
              <a:rPr lang="en-IN" sz="1200" dirty="0">
                <a:solidFill>
                  <a:srgbClr val="808080"/>
                </a:solidFill>
                <a:latin typeface="Consolas" panose="020B0609020204030204" pitchFamily="49" charset="0"/>
              </a:rPr>
              <a:t>,</a:t>
            </a:r>
            <a:r>
              <a:rPr lang="en-IN" sz="1200" dirty="0">
                <a:solidFill>
                  <a:srgbClr val="000000"/>
                </a:solidFill>
                <a:latin typeface="Consolas" panose="020B0609020204030204" pitchFamily="49" charset="0"/>
              </a:rPr>
              <a:t> Patient_id</a:t>
            </a:r>
            <a:r>
              <a:rPr lang="en-IN" sz="1200" dirty="0">
                <a:solidFill>
                  <a:srgbClr val="808080"/>
                </a:solidFill>
                <a:latin typeface="Consolas" panose="020B0609020204030204" pitchFamily="49" charset="0"/>
              </a:rPr>
              <a:t>,</a:t>
            </a:r>
            <a:r>
              <a:rPr lang="en-IN" sz="1200" dirty="0">
                <a:solidFill>
                  <a:srgbClr val="000000"/>
                </a:solidFill>
                <a:latin typeface="Consolas" panose="020B0609020204030204" pitchFamily="49" charset="0"/>
              </a:rPr>
              <a:t> hypertension</a:t>
            </a:r>
            <a:r>
              <a:rPr lang="en-IN" sz="1200" dirty="0">
                <a:solidFill>
                  <a:srgbClr val="808080"/>
                </a:solidFill>
                <a:latin typeface="Consolas" panose="020B0609020204030204" pitchFamily="49" charset="0"/>
              </a:rPr>
              <a:t>,</a:t>
            </a:r>
            <a:r>
              <a:rPr lang="en-IN" sz="1200" dirty="0">
                <a:solidFill>
                  <a:srgbClr val="000000"/>
                </a:solidFill>
                <a:latin typeface="Consolas" panose="020B0609020204030204" pitchFamily="49" charset="0"/>
              </a:rPr>
              <a:t> diabetes</a:t>
            </a:r>
          </a:p>
          <a:p>
            <a:pPr marL="139700" indent="0">
              <a:buNone/>
            </a:pPr>
            <a:r>
              <a:rPr lang="en-IN" sz="1200" dirty="0">
                <a:solidFill>
                  <a:srgbClr val="0000FF"/>
                </a:solidFill>
                <a:latin typeface="Consolas" panose="020B0609020204030204" pitchFamily="49" charset="0"/>
              </a:rPr>
              <a:t>        From</a:t>
            </a:r>
            <a:r>
              <a:rPr lang="en-IN" sz="1200" dirty="0">
                <a:solidFill>
                  <a:srgbClr val="000000"/>
                </a:solidFill>
                <a:latin typeface="Consolas" panose="020B0609020204030204" pitchFamily="49" charset="0"/>
              </a:rPr>
              <a:t> [dbo]</a:t>
            </a:r>
            <a:r>
              <a:rPr lang="en-IN" sz="1200" dirty="0">
                <a:solidFill>
                  <a:srgbClr val="808080"/>
                </a:solidFill>
                <a:latin typeface="Consolas" panose="020B0609020204030204" pitchFamily="49" charset="0"/>
              </a:rPr>
              <a:t>.</a:t>
            </a:r>
            <a:r>
              <a:rPr lang="en-IN" sz="1200" dirty="0">
                <a:solidFill>
                  <a:srgbClr val="000000"/>
                </a:solidFill>
                <a:latin typeface="Consolas" panose="020B0609020204030204" pitchFamily="49" charset="0"/>
              </a:rPr>
              <a:t>[DBS]</a:t>
            </a:r>
          </a:p>
          <a:p>
            <a:pPr marL="139700" indent="0">
              <a:buNone/>
            </a:pPr>
            <a:r>
              <a:rPr lang="en-IN" sz="1200" dirty="0">
                <a:solidFill>
                  <a:srgbClr val="0000FF"/>
                </a:solidFill>
                <a:latin typeface="Consolas" panose="020B0609020204030204" pitchFamily="49" charset="0"/>
              </a:rPr>
              <a:t>        Where</a:t>
            </a:r>
            <a:r>
              <a:rPr lang="en-IN" sz="1200" dirty="0">
                <a:solidFill>
                  <a:srgbClr val="000000"/>
                </a:solidFill>
                <a:latin typeface="Consolas" panose="020B0609020204030204" pitchFamily="49" charset="0"/>
              </a:rPr>
              <a:t> hypertension </a:t>
            </a:r>
            <a:r>
              <a:rPr lang="en-IN" sz="1200" dirty="0">
                <a:solidFill>
                  <a:srgbClr val="808080"/>
                </a:solidFill>
                <a:latin typeface="Consolas" panose="020B0609020204030204" pitchFamily="49" charset="0"/>
              </a:rPr>
              <a:t>=</a:t>
            </a:r>
            <a:r>
              <a:rPr lang="en-IN" sz="1200" dirty="0">
                <a:solidFill>
                  <a:srgbClr val="000000"/>
                </a:solidFill>
                <a:latin typeface="Consolas" panose="020B0609020204030204" pitchFamily="49" charset="0"/>
              </a:rPr>
              <a:t> 1 </a:t>
            </a:r>
          </a:p>
          <a:p>
            <a:pPr marL="139700" indent="0">
              <a:buNone/>
            </a:pPr>
            <a:r>
              <a:rPr lang="en-IN" sz="1200" dirty="0">
                <a:solidFill>
                  <a:srgbClr val="0000FF"/>
                </a:solidFill>
                <a:latin typeface="Consolas" panose="020B0609020204030204" pitchFamily="49" charset="0"/>
              </a:rPr>
              <a:t>        Except</a:t>
            </a:r>
            <a:endParaRPr lang="en-IN" sz="1200" dirty="0">
              <a:solidFill>
                <a:srgbClr val="000000"/>
              </a:solidFill>
              <a:latin typeface="Consolas" panose="020B0609020204030204" pitchFamily="49" charset="0"/>
            </a:endParaRPr>
          </a:p>
          <a:p>
            <a:pPr marL="139700" indent="0">
              <a:buNone/>
            </a:pPr>
            <a:r>
              <a:rPr lang="en-IN" dirty="0">
                <a:solidFill>
                  <a:srgbClr val="0000FF"/>
                </a:solidFill>
                <a:latin typeface="Consolas" panose="020B0609020204030204" pitchFamily="49" charset="0"/>
              </a:rPr>
              <a:t>        </a:t>
            </a:r>
            <a:r>
              <a:rPr lang="en-IN" sz="1200" dirty="0">
                <a:solidFill>
                  <a:srgbClr val="0000FF"/>
                </a:solidFill>
                <a:latin typeface="Consolas" panose="020B0609020204030204" pitchFamily="49" charset="0"/>
              </a:rPr>
              <a:t>Select</a:t>
            </a:r>
            <a:r>
              <a:rPr lang="en-IN" sz="1200" dirty="0">
                <a:solidFill>
                  <a:srgbClr val="000000"/>
                </a:solidFill>
                <a:latin typeface="Consolas" panose="020B0609020204030204" pitchFamily="49" charset="0"/>
              </a:rPr>
              <a:t> EmployeeName</a:t>
            </a:r>
            <a:r>
              <a:rPr lang="en-IN" sz="1200" dirty="0">
                <a:solidFill>
                  <a:srgbClr val="808080"/>
                </a:solidFill>
                <a:latin typeface="Consolas" panose="020B0609020204030204" pitchFamily="49" charset="0"/>
              </a:rPr>
              <a:t>,</a:t>
            </a:r>
            <a:r>
              <a:rPr lang="en-IN" sz="1200" dirty="0">
                <a:solidFill>
                  <a:srgbClr val="000000"/>
                </a:solidFill>
                <a:latin typeface="Consolas" panose="020B0609020204030204" pitchFamily="49" charset="0"/>
              </a:rPr>
              <a:t> Patient_id</a:t>
            </a:r>
            <a:r>
              <a:rPr lang="en-IN" sz="1200" dirty="0">
                <a:solidFill>
                  <a:srgbClr val="808080"/>
                </a:solidFill>
                <a:latin typeface="Consolas" panose="020B0609020204030204" pitchFamily="49" charset="0"/>
              </a:rPr>
              <a:t>,</a:t>
            </a:r>
            <a:r>
              <a:rPr lang="en-IN" sz="1200" dirty="0">
                <a:solidFill>
                  <a:srgbClr val="000000"/>
                </a:solidFill>
                <a:latin typeface="Consolas" panose="020B0609020204030204" pitchFamily="49" charset="0"/>
              </a:rPr>
              <a:t> hypertension</a:t>
            </a:r>
            <a:r>
              <a:rPr lang="en-IN" sz="1200" dirty="0">
                <a:solidFill>
                  <a:srgbClr val="808080"/>
                </a:solidFill>
                <a:latin typeface="Consolas" panose="020B0609020204030204" pitchFamily="49" charset="0"/>
              </a:rPr>
              <a:t>,</a:t>
            </a:r>
            <a:r>
              <a:rPr lang="en-IN" sz="1200" dirty="0">
                <a:solidFill>
                  <a:srgbClr val="000000"/>
                </a:solidFill>
                <a:latin typeface="Consolas" panose="020B0609020204030204" pitchFamily="49" charset="0"/>
              </a:rPr>
              <a:t> diabetes</a:t>
            </a:r>
          </a:p>
          <a:p>
            <a:pPr marL="139700" indent="0">
              <a:buNone/>
            </a:pPr>
            <a:r>
              <a:rPr lang="en-IN" sz="1200" dirty="0">
                <a:solidFill>
                  <a:srgbClr val="0000FF"/>
                </a:solidFill>
                <a:latin typeface="Consolas" panose="020B0609020204030204" pitchFamily="49" charset="0"/>
              </a:rPr>
              <a:t>        From</a:t>
            </a:r>
            <a:r>
              <a:rPr lang="en-IN" sz="1200" dirty="0">
                <a:solidFill>
                  <a:srgbClr val="000000"/>
                </a:solidFill>
                <a:latin typeface="Consolas" panose="020B0609020204030204" pitchFamily="49" charset="0"/>
              </a:rPr>
              <a:t> [dbo]</a:t>
            </a:r>
            <a:r>
              <a:rPr lang="en-IN" sz="1200" dirty="0">
                <a:solidFill>
                  <a:srgbClr val="808080"/>
                </a:solidFill>
                <a:latin typeface="Consolas" panose="020B0609020204030204" pitchFamily="49" charset="0"/>
              </a:rPr>
              <a:t>.</a:t>
            </a:r>
            <a:r>
              <a:rPr lang="en-IN" sz="1200" dirty="0">
                <a:solidFill>
                  <a:srgbClr val="000000"/>
                </a:solidFill>
                <a:latin typeface="Consolas" panose="020B0609020204030204" pitchFamily="49" charset="0"/>
              </a:rPr>
              <a:t>[DBS]</a:t>
            </a:r>
          </a:p>
          <a:p>
            <a:pPr marL="139700" indent="0">
              <a:buNone/>
            </a:pPr>
            <a:r>
              <a:rPr lang="en-IN" sz="1200" dirty="0">
                <a:solidFill>
                  <a:srgbClr val="0000FF"/>
                </a:solidFill>
                <a:latin typeface="Consolas" panose="020B0609020204030204" pitchFamily="49" charset="0"/>
              </a:rPr>
              <a:t>        Where</a:t>
            </a:r>
            <a:r>
              <a:rPr lang="en-IN" sz="1200" dirty="0">
                <a:solidFill>
                  <a:srgbClr val="000000"/>
                </a:solidFill>
                <a:latin typeface="Consolas" panose="020B0609020204030204" pitchFamily="49" charset="0"/>
              </a:rPr>
              <a:t> diabetes </a:t>
            </a:r>
            <a:r>
              <a:rPr lang="en-IN" sz="1200" dirty="0">
                <a:solidFill>
                  <a:srgbClr val="808080"/>
                </a:solidFill>
                <a:latin typeface="Consolas" panose="020B0609020204030204" pitchFamily="49" charset="0"/>
              </a:rPr>
              <a:t>=</a:t>
            </a:r>
            <a:r>
              <a:rPr lang="en-IN" sz="1200" dirty="0">
                <a:solidFill>
                  <a:srgbClr val="000000"/>
                </a:solidFill>
                <a:latin typeface="Consolas" panose="020B0609020204030204" pitchFamily="49" charset="0"/>
              </a:rPr>
              <a:t> 1</a:t>
            </a:r>
            <a:r>
              <a:rPr lang="en-IN" sz="1200" dirty="0">
                <a:solidFill>
                  <a:srgbClr val="808080"/>
                </a:solidFill>
                <a:latin typeface="Consolas" panose="020B0609020204030204" pitchFamily="49" charset="0"/>
              </a:rPr>
              <a:t>;</a:t>
            </a:r>
            <a:endParaRPr lang="en-IN" dirty="0">
              <a:solidFill>
                <a:schemeClr val="dk1"/>
              </a:solidFill>
            </a:endParaRPr>
          </a:p>
        </p:txBody>
      </p:sp>
      <p:pic>
        <p:nvPicPr>
          <p:cNvPr id="3" name="Picture 2">
            <a:extLst>
              <a:ext uri="{FF2B5EF4-FFF2-40B4-BE49-F238E27FC236}">
                <a16:creationId xmlns:a16="http://schemas.microsoft.com/office/drawing/2014/main" id="{696F498C-8DB7-9C14-37DF-B3C6C3D07596}"/>
              </a:ext>
            </a:extLst>
          </p:cNvPr>
          <p:cNvPicPr>
            <a:picLocks noChangeAspect="1"/>
          </p:cNvPicPr>
          <p:nvPr/>
        </p:nvPicPr>
        <p:blipFill rotWithShape="1">
          <a:blip r:embed="rId3"/>
          <a:srcRect l="13434" t="15746" r="47214" b="43619"/>
          <a:stretch/>
        </p:blipFill>
        <p:spPr>
          <a:xfrm>
            <a:off x="1534917" y="2939584"/>
            <a:ext cx="5557484" cy="2150720"/>
          </a:xfrm>
          <a:prstGeom prst="rect">
            <a:avLst/>
          </a:prstGeom>
        </p:spPr>
      </p:pic>
    </p:spTree>
    <p:extLst>
      <p:ext uri="{BB962C8B-B14F-4D97-AF65-F5344CB8AC3E}">
        <p14:creationId xmlns:p14="http://schemas.microsoft.com/office/powerpoint/2010/main" val="3090784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1"/>
          <p:cNvSpPr/>
          <p:nvPr/>
        </p:nvSpPr>
        <p:spPr>
          <a:xfrm rot="-5400000">
            <a:off x="7396125" y="4403600"/>
            <a:ext cx="409800" cy="409800"/>
          </a:xfrm>
          <a:prstGeom prst="roundRect">
            <a:avLst>
              <a:gd name="adj" fmla="val 16667"/>
            </a:avLst>
          </a:prstGeom>
          <a:solidFill>
            <a:srgbClr val="9FCEC6">
              <a:alpha val="5062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1" name="Google Shape;311;p31"/>
          <p:cNvSpPr/>
          <p:nvPr/>
        </p:nvSpPr>
        <p:spPr>
          <a:xfrm rot="-5400000">
            <a:off x="7603350" y="3910725"/>
            <a:ext cx="1134000" cy="11340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3" name="Google Shape;313;p31"/>
          <p:cNvSpPr txBox="1">
            <a:spLocks noGrp="1"/>
          </p:cNvSpPr>
          <p:nvPr>
            <p:ph type="title"/>
          </p:nvPr>
        </p:nvSpPr>
        <p:spPr>
          <a:xfrm>
            <a:off x="1228417" y="409800"/>
            <a:ext cx="7915583" cy="687480"/>
          </a:xfrm>
          <a:prstGeom prst="rect">
            <a:avLst/>
          </a:prstGeom>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Autofit/>
          </a:bodyPr>
          <a:lstStyle/>
          <a:p>
            <a:pPr algn="l"/>
            <a:r>
              <a:rPr lang="en-US" sz="1800" b="0" dirty="0">
                <a:solidFill>
                  <a:srgbClr val="000000"/>
                </a:solidFill>
                <a:latin typeface="Candara" panose="020E0502030303020204" pitchFamily="34" charset="0"/>
              </a:rPr>
              <a:t>16. Define a unique constraint on the "patient_id" column to ensure its values are unique.</a:t>
            </a:r>
            <a:endParaRPr lang="en-US" sz="1800" b="0" i="0" u="none" strike="noStrike" baseline="0" dirty="0">
              <a:solidFill>
                <a:srgbClr val="000000"/>
              </a:solidFill>
              <a:latin typeface="Candara" panose="020E0502030303020204" pitchFamily="34" charset="0"/>
            </a:endParaRPr>
          </a:p>
        </p:txBody>
      </p:sp>
      <p:sp>
        <p:nvSpPr>
          <p:cNvPr id="314" name="Google Shape;314;p31"/>
          <p:cNvSpPr txBox="1">
            <a:spLocks noGrp="1"/>
          </p:cNvSpPr>
          <p:nvPr>
            <p:ph type="body" idx="1"/>
          </p:nvPr>
        </p:nvSpPr>
        <p:spPr>
          <a:xfrm>
            <a:off x="1580638" y="1708460"/>
            <a:ext cx="5584340" cy="1289465"/>
          </a:xfrm>
          <a:prstGeom prst="rect">
            <a:avLst/>
          </a:prstGeom>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Autofit/>
          </a:bodyPr>
          <a:lstStyle/>
          <a:p>
            <a:pPr marL="139700" indent="0">
              <a:buNone/>
            </a:pPr>
            <a:r>
              <a:rPr lang="en-IN" sz="1200" dirty="0">
                <a:solidFill>
                  <a:srgbClr val="0000FF"/>
                </a:solidFill>
                <a:latin typeface="Consolas" panose="020B0609020204030204" pitchFamily="49" charset="0"/>
              </a:rPr>
              <a:t>Query : Alter</a:t>
            </a:r>
            <a:r>
              <a:rPr lang="en-IN" sz="1200" dirty="0">
                <a:solidFill>
                  <a:srgbClr val="000000"/>
                </a:solidFill>
                <a:latin typeface="Consolas" panose="020B0609020204030204" pitchFamily="49" charset="0"/>
              </a:rPr>
              <a:t> </a:t>
            </a:r>
            <a:r>
              <a:rPr lang="en-IN" sz="1200" dirty="0">
                <a:solidFill>
                  <a:srgbClr val="0000FF"/>
                </a:solidFill>
                <a:latin typeface="Consolas" panose="020B0609020204030204" pitchFamily="49" charset="0"/>
              </a:rPr>
              <a:t>Table</a:t>
            </a:r>
            <a:r>
              <a:rPr lang="en-IN" sz="1200" dirty="0">
                <a:solidFill>
                  <a:srgbClr val="000000"/>
                </a:solidFill>
                <a:latin typeface="Consolas" panose="020B0609020204030204" pitchFamily="49" charset="0"/>
              </a:rPr>
              <a:t> [dbo]</a:t>
            </a:r>
            <a:r>
              <a:rPr lang="en-IN" sz="1200" dirty="0">
                <a:solidFill>
                  <a:srgbClr val="808080"/>
                </a:solidFill>
                <a:latin typeface="Consolas" panose="020B0609020204030204" pitchFamily="49" charset="0"/>
              </a:rPr>
              <a:t>.</a:t>
            </a:r>
            <a:r>
              <a:rPr lang="en-IN" sz="1200" dirty="0">
                <a:solidFill>
                  <a:srgbClr val="000000"/>
                </a:solidFill>
                <a:latin typeface="Consolas" panose="020B0609020204030204" pitchFamily="49" charset="0"/>
              </a:rPr>
              <a:t>[DBS]</a:t>
            </a:r>
          </a:p>
          <a:p>
            <a:pPr marL="139700" indent="0">
              <a:buNone/>
            </a:pPr>
            <a:r>
              <a:rPr lang="fr-FR" sz="1200" dirty="0">
                <a:solidFill>
                  <a:srgbClr val="0000FF"/>
                </a:solidFill>
                <a:latin typeface="Consolas" panose="020B0609020204030204" pitchFamily="49" charset="0"/>
              </a:rPr>
              <a:t>        Add</a:t>
            </a:r>
            <a:r>
              <a:rPr lang="fr-FR" sz="1200" dirty="0">
                <a:solidFill>
                  <a:srgbClr val="000000"/>
                </a:solidFill>
                <a:latin typeface="Consolas" panose="020B0609020204030204" pitchFamily="49" charset="0"/>
              </a:rPr>
              <a:t> </a:t>
            </a:r>
            <a:r>
              <a:rPr lang="fr-FR" sz="1200" dirty="0">
                <a:solidFill>
                  <a:srgbClr val="0000FF"/>
                </a:solidFill>
                <a:latin typeface="Consolas" panose="020B0609020204030204" pitchFamily="49" charset="0"/>
              </a:rPr>
              <a:t>Constraint</a:t>
            </a:r>
            <a:r>
              <a:rPr lang="fr-FR" sz="1200" dirty="0">
                <a:solidFill>
                  <a:srgbClr val="000000"/>
                </a:solidFill>
                <a:latin typeface="Consolas" panose="020B0609020204030204" pitchFamily="49" charset="0"/>
              </a:rPr>
              <a:t> unique_patient_id </a:t>
            </a:r>
            <a:r>
              <a:rPr lang="fr-FR" sz="1200" dirty="0">
                <a:solidFill>
                  <a:srgbClr val="0000FF"/>
                </a:solidFill>
                <a:latin typeface="Consolas" panose="020B0609020204030204" pitchFamily="49" charset="0"/>
              </a:rPr>
              <a:t>UNIQUE </a:t>
            </a:r>
            <a:r>
              <a:rPr lang="fr-FR" sz="1200" dirty="0">
                <a:solidFill>
                  <a:srgbClr val="808080"/>
                </a:solidFill>
                <a:latin typeface="Consolas" panose="020B0609020204030204" pitchFamily="49" charset="0"/>
              </a:rPr>
              <a:t>(</a:t>
            </a:r>
            <a:r>
              <a:rPr lang="fr-FR" sz="1200" dirty="0">
                <a:solidFill>
                  <a:srgbClr val="000000"/>
                </a:solidFill>
                <a:latin typeface="Consolas" panose="020B0609020204030204" pitchFamily="49" charset="0"/>
              </a:rPr>
              <a:t>patient_id</a:t>
            </a:r>
            <a:r>
              <a:rPr lang="fr-FR" sz="1200" dirty="0">
                <a:solidFill>
                  <a:srgbClr val="808080"/>
                </a:solidFill>
                <a:latin typeface="Consolas" panose="020B0609020204030204" pitchFamily="49" charset="0"/>
              </a:rPr>
              <a:t>);</a:t>
            </a:r>
            <a:endParaRPr lang="en-IN" dirty="0">
              <a:solidFill>
                <a:schemeClr val="dk1"/>
              </a:solidFill>
            </a:endParaRPr>
          </a:p>
        </p:txBody>
      </p:sp>
    </p:spTree>
    <p:extLst>
      <p:ext uri="{BB962C8B-B14F-4D97-AF65-F5344CB8AC3E}">
        <p14:creationId xmlns:p14="http://schemas.microsoft.com/office/powerpoint/2010/main" val="2750562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1"/>
          <p:cNvSpPr/>
          <p:nvPr/>
        </p:nvSpPr>
        <p:spPr>
          <a:xfrm rot="-5400000">
            <a:off x="7396125" y="4403600"/>
            <a:ext cx="409800" cy="409800"/>
          </a:xfrm>
          <a:prstGeom prst="roundRect">
            <a:avLst>
              <a:gd name="adj" fmla="val 16667"/>
            </a:avLst>
          </a:prstGeom>
          <a:solidFill>
            <a:srgbClr val="9FCEC6">
              <a:alpha val="5062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1" name="Google Shape;311;p31"/>
          <p:cNvSpPr/>
          <p:nvPr/>
        </p:nvSpPr>
        <p:spPr>
          <a:xfrm rot="-5400000">
            <a:off x="7603350" y="3910725"/>
            <a:ext cx="1134000" cy="11340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3" name="Google Shape;313;p31"/>
          <p:cNvSpPr txBox="1">
            <a:spLocks noGrp="1"/>
          </p:cNvSpPr>
          <p:nvPr>
            <p:ph type="title"/>
          </p:nvPr>
        </p:nvSpPr>
        <p:spPr>
          <a:xfrm>
            <a:off x="1228417" y="409800"/>
            <a:ext cx="7915583" cy="687480"/>
          </a:xfrm>
          <a:prstGeom prst="rect">
            <a:avLst/>
          </a:prstGeom>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Autofit/>
          </a:bodyPr>
          <a:lstStyle/>
          <a:p>
            <a:pPr algn="l"/>
            <a:r>
              <a:rPr lang="en-US" sz="1800" b="0" dirty="0">
                <a:solidFill>
                  <a:srgbClr val="000000"/>
                </a:solidFill>
                <a:latin typeface="Candara" panose="020E0502030303020204" pitchFamily="34" charset="0"/>
              </a:rPr>
              <a:t>17. Create a view that displays the Patient_ids, ages, and BMI of patients.</a:t>
            </a:r>
            <a:endParaRPr lang="en-US" sz="1800" b="0" i="0" u="none" strike="noStrike" baseline="0" dirty="0">
              <a:solidFill>
                <a:srgbClr val="000000"/>
              </a:solidFill>
              <a:latin typeface="Candara" panose="020E0502030303020204" pitchFamily="34" charset="0"/>
            </a:endParaRPr>
          </a:p>
        </p:txBody>
      </p:sp>
      <p:sp>
        <p:nvSpPr>
          <p:cNvPr id="314" name="Google Shape;314;p31"/>
          <p:cNvSpPr txBox="1">
            <a:spLocks noGrp="1"/>
          </p:cNvSpPr>
          <p:nvPr>
            <p:ph type="body" idx="1"/>
          </p:nvPr>
        </p:nvSpPr>
        <p:spPr>
          <a:xfrm>
            <a:off x="1645952" y="1532111"/>
            <a:ext cx="5231642" cy="1655226"/>
          </a:xfrm>
          <a:prstGeom prst="rect">
            <a:avLst/>
          </a:prstGeom>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Autofit/>
          </a:bodyPr>
          <a:lstStyle/>
          <a:p>
            <a:pPr marL="139700" indent="0">
              <a:buNone/>
            </a:pPr>
            <a:r>
              <a:rPr lang="en-IN" sz="1200" dirty="0">
                <a:solidFill>
                  <a:srgbClr val="0000FF"/>
                </a:solidFill>
                <a:latin typeface="Consolas" panose="020B0609020204030204" pitchFamily="49" charset="0"/>
              </a:rPr>
              <a:t>Query : CREATE</a:t>
            </a:r>
            <a:r>
              <a:rPr lang="en-IN" sz="1200" dirty="0">
                <a:solidFill>
                  <a:srgbClr val="000000"/>
                </a:solidFill>
                <a:latin typeface="Consolas" panose="020B0609020204030204" pitchFamily="49" charset="0"/>
              </a:rPr>
              <a:t> </a:t>
            </a:r>
            <a:r>
              <a:rPr lang="en-IN" sz="1200" dirty="0">
                <a:solidFill>
                  <a:srgbClr val="0000FF"/>
                </a:solidFill>
                <a:latin typeface="Consolas" panose="020B0609020204030204" pitchFamily="49" charset="0"/>
              </a:rPr>
              <a:t>VIEW</a:t>
            </a:r>
            <a:r>
              <a:rPr lang="en-IN" sz="1200" dirty="0">
                <a:solidFill>
                  <a:srgbClr val="000000"/>
                </a:solidFill>
                <a:latin typeface="Consolas" panose="020B0609020204030204" pitchFamily="49" charset="0"/>
              </a:rPr>
              <a:t> Patient_info</a:t>
            </a:r>
          </a:p>
          <a:p>
            <a:pPr marL="139700" indent="0">
              <a:buNone/>
            </a:pPr>
            <a:r>
              <a:rPr lang="en-IN" sz="1200" dirty="0">
                <a:solidFill>
                  <a:srgbClr val="0000FF"/>
                </a:solidFill>
                <a:latin typeface="Consolas" panose="020B0609020204030204" pitchFamily="49" charset="0"/>
              </a:rPr>
              <a:t>        As</a:t>
            </a:r>
            <a:endParaRPr lang="en-IN" sz="1200" dirty="0">
              <a:solidFill>
                <a:srgbClr val="000000"/>
              </a:solidFill>
              <a:latin typeface="Consolas" panose="020B0609020204030204" pitchFamily="49" charset="0"/>
            </a:endParaRPr>
          </a:p>
          <a:p>
            <a:pPr marL="139700" indent="0">
              <a:buNone/>
            </a:pPr>
            <a:r>
              <a:rPr lang="en-US" sz="1200" dirty="0">
                <a:solidFill>
                  <a:srgbClr val="0000FF"/>
                </a:solidFill>
                <a:latin typeface="Consolas" panose="020B0609020204030204" pitchFamily="49" charset="0"/>
              </a:rPr>
              <a:t>        Select</a:t>
            </a:r>
            <a:r>
              <a:rPr lang="en-US" sz="1200" dirty="0">
                <a:solidFill>
                  <a:srgbClr val="000000"/>
                </a:solidFill>
                <a:latin typeface="Consolas" panose="020B0609020204030204" pitchFamily="49" charset="0"/>
              </a:rPr>
              <a:t> Patient_id</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age</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bmi</a:t>
            </a:r>
          </a:p>
          <a:p>
            <a:pPr marL="139700" indent="0">
              <a:buNone/>
            </a:pPr>
            <a:r>
              <a:rPr lang="en-IN" sz="1200" dirty="0">
                <a:solidFill>
                  <a:srgbClr val="0000FF"/>
                </a:solidFill>
                <a:latin typeface="Consolas" panose="020B0609020204030204" pitchFamily="49" charset="0"/>
              </a:rPr>
              <a:t>        From</a:t>
            </a:r>
            <a:r>
              <a:rPr lang="en-IN" sz="1200" dirty="0">
                <a:solidFill>
                  <a:srgbClr val="000000"/>
                </a:solidFill>
                <a:latin typeface="Consolas" panose="020B0609020204030204" pitchFamily="49" charset="0"/>
              </a:rPr>
              <a:t> [dbo]</a:t>
            </a:r>
            <a:r>
              <a:rPr lang="en-IN" sz="1200" dirty="0">
                <a:solidFill>
                  <a:srgbClr val="808080"/>
                </a:solidFill>
                <a:latin typeface="Consolas" panose="020B0609020204030204" pitchFamily="49" charset="0"/>
              </a:rPr>
              <a:t>.</a:t>
            </a:r>
            <a:r>
              <a:rPr lang="en-IN" sz="1200" dirty="0">
                <a:solidFill>
                  <a:srgbClr val="000000"/>
                </a:solidFill>
                <a:latin typeface="Consolas" panose="020B0609020204030204" pitchFamily="49" charset="0"/>
              </a:rPr>
              <a:t>[DBS]</a:t>
            </a:r>
            <a:r>
              <a:rPr lang="en-IN" sz="1200" dirty="0">
                <a:solidFill>
                  <a:srgbClr val="808080"/>
                </a:solidFill>
                <a:latin typeface="Consolas" panose="020B0609020204030204" pitchFamily="49" charset="0"/>
              </a:rPr>
              <a:t>;</a:t>
            </a:r>
            <a:endParaRPr lang="en-IN" sz="1200" dirty="0">
              <a:solidFill>
                <a:srgbClr val="000000"/>
              </a:solidFill>
              <a:latin typeface="Consolas" panose="020B0609020204030204" pitchFamily="49" charset="0"/>
            </a:endParaRPr>
          </a:p>
          <a:p>
            <a:endParaRPr lang="en-IN" sz="1200" dirty="0">
              <a:solidFill>
                <a:srgbClr val="000000"/>
              </a:solidFill>
              <a:latin typeface="Consolas" panose="020B0609020204030204" pitchFamily="49" charset="0"/>
            </a:endParaRPr>
          </a:p>
          <a:p>
            <a:pPr marL="139700" indent="0">
              <a:buNone/>
            </a:pPr>
            <a:r>
              <a:rPr lang="en-US" sz="1200" dirty="0">
                <a:solidFill>
                  <a:srgbClr val="008000"/>
                </a:solidFill>
                <a:latin typeface="Consolas" panose="020B0609020204030204" pitchFamily="49" charset="0"/>
              </a:rPr>
              <a:t>/* To Check if table has been created or not. */</a:t>
            </a:r>
            <a:endParaRPr lang="en-US" sz="1200" dirty="0">
              <a:solidFill>
                <a:srgbClr val="000000"/>
              </a:solidFill>
              <a:latin typeface="Consolas" panose="020B0609020204030204" pitchFamily="49" charset="0"/>
            </a:endParaRPr>
          </a:p>
          <a:p>
            <a:endParaRPr lang="en-IN" sz="1200" dirty="0">
              <a:solidFill>
                <a:srgbClr val="000000"/>
              </a:solidFill>
              <a:latin typeface="Consolas" panose="020B0609020204030204" pitchFamily="49" charset="0"/>
            </a:endParaRPr>
          </a:p>
          <a:p>
            <a:pPr marL="139700" indent="0">
              <a:buNone/>
            </a:pPr>
            <a:r>
              <a:rPr lang="en-IN" sz="1200" dirty="0">
                <a:solidFill>
                  <a:srgbClr val="0000FF"/>
                </a:solidFill>
                <a:latin typeface="Consolas" panose="020B0609020204030204" pitchFamily="49" charset="0"/>
              </a:rPr>
              <a:t>        Select</a:t>
            </a:r>
            <a:r>
              <a:rPr lang="en-IN" sz="1200" dirty="0">
                <a:solidFill>
                  <a:srgbClr val="000000"/>
                </a:solidFill>
                <a:latin typeface="Consolas" panose="020B0609020204030204" pitchFamily="49" charset="0"/>
              </a:rPr>
              <a:t> </a:t>
            </a:r>
            <a:r>
              <a:rPr lang="en-IN" sz="1200" dirty="0">
                <a:solidFill>
                  <a:srgbClr val="808080"/>
                </a:solidFill>
                <a:latin typeface="Consolas" panose="020B0609020204030204" pitchFamily="49" charset="0"/>
              </a:rPr>
              <a:t>*</a:t>
            </a:r>
            <a:r>
              <a:rPr lang="en-IN" sz="1200" dirty="0">
                <a:solidFill>
                  <a:srgbClr val="000000"/>
                </a:solidFill>
                <a:latin typeface="Consolas" panose="020B0609020204030204" pitchFamily="49" charset="0"/>
              </a:rPr>
              <a:t> </a:t>
            </a:r>
            <a:r>
              <a:rPr lang="en-IN" sz="1200" dirty="0">
                <a:solidFill>
                  <a:srgbClr val="0000FF"/>
                </a:solidFill>
                <a:latin typeface="Consolas" panose="020B0609020204030204" pitchFamily="49" charset="0"/>
              </a:rPr>
              <a:t>from</a:t>
            </a:r>
            <a:r>
              <a:rPr lang="en-IN" sz="1200" dirty="0">
                <a:solidFill>
                  <a:srgbClr val="000000"/>
                </a:solidFill>
                <a:latin typeface="Consolas" panose="020B0609020204030204" pitchFamily="49" charset="0"/>
              </a:rPr>
              <a:t> Patient_info</a:t>
            </a:r>
            <a:r>
              <a:rPr lang="en-IN" sz="1200" dirty="0">
                <a:solidFill>
                  <a:srgbClr val="808080"/>
                </a:solidFill>
                <a:latin typeface="Consolas" panose="020B0609020204030204" pitchFamily="49" charset="0"/>
              </a:rPr>
              <a:t>;</a:t>
            </a:r>
            <a:endParaRPr lang="en-IN" dirty="0">
              <a:solidFill>
                <a:schemeClr val="dk1"/>
              </a:solidFill>
            </a:endParaRPr>
          </a:p>
        </p:txBody>
      </p:sp>
      <p:pic>
        <p:nvPicPr>
          <p:cNvPr id="3" name="Picture 2">
            <a:extLst>
              <a:ext uri="{FF2B5EF4-FFF2-40B4-BE49-F238E27FC236}">
                <a16:creationId xmlns:a16="http://schemas.microsoft.com/office/drawing/2014/main" id="{F674BEC1-2499-1BAD-1593-505F6796D573}"/>
              </a:ext>
            </a:extLst>
          </p:cNvPr>
          <p:cNvPicPr>
            <a:picLocks noChangeAspect="1"/>
          </p:cNvPicPr>
          <p:nvPr/>
        </p:nvPicPr>
        <p:blipFill rotWithShape="1">
          <a:blip r:embed="rId3"/>
          <a:srcRect l="13434" t="12318" r="41286" b="54031"/>
          <a:stretch/>
        </p:blipFill>
        <p:spPr>
          <a:xfrm>
            <a:off x="1645952" y="3246121"/>
            <a:ext cx="5231642" cy="1818398"/>
          </a:xfrm>
          <a:prstGeom prst="rect">
            <a:avLst/>
          </a:prstGeom>
        </p:spPr>
      </p:pic>
    </p:spTree>
    <p:extLst>
      <p:ext uri="{BB962C8B-B14F-4D97-AF65-F5344CB8AC3E}">
        <p14:creationId xmlns:p14="http://schemas.microsoft.com/office/powerpoint/2010/main" val="3325634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0"/>
          <p:cNvSpPr/>
          <p:nvPr/>
        </p:nvSpPr>
        <p:spPr>
          <a:xfrm rot="-5400000">
            <a:off x="7640225" y="3054875"/>
            <a:ext cx="691500" cy="11340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01" name="Google Shape;301;p30"/>
          <p:cNvSpPr/>
          <p:nvPr/>
        </p:nvSpPr>
        <p:spPr>
          <a:xfrm rot="-5400000">
            <a:off x="1402350" y="477350"/>
            <a:ext cx="874500" cy="874500"/>
          </a:xfrm>
          <a:prstGeom prst="roundRect">
            <a:avLst>
              <a:gd name="adj" fmla="val 16667"/>
            </a:avLst>
          </a:prstGeom>
          <a:solidFill>
            <a:srgbClr val="97DFB0">
              <a:alpha val="405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02" name="Google Shape;302;p30"/>
          <p:cNvSpPr/>
          <p:nvPr/>
        </p:nvSpPr>
        <p:spPr>
          <a:xfrm rot="-5400000">
            <a:off x="1707500" y="652750"/>
            <a:ext cx="1134000" cy="11340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03" name="Google Shape;303;p30"/>
          <p:cNvSpPr txBox="1">
            <a:spLocks noGrp="1"/>
          </p:cNvSpPr>
          <p:nvPr>
            <p:ph type="title"/>
          </p:nvPr>
        </p:nvSpPr>
        <p:spPr>
          <a:xfrm>
            <a:off x="2239379" y="16649"/>
            <a:ext cx="3871907" cy="37832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800" u="sng" dirty="0"/>
              <a:t>Project Description-</a:t>
            </a:r>
            <a:endParaRPr sz="1800" u="sng" dirty="0"/>
          </a:p>
        </p:txBody>
      </p:sp>
      <p:grpSp>
        <p:nvGrpSpPr>
          <p:cNvPr id="334" name="Google Shape;848;p61">
            <a:extLst>
              <a:ext uri="{FF2B5EF4-FFF2-40B4-BE49-F238E27FC236}">
                <a16:creationId xmlns:a16="http://schemas.microsoft.com/office/drawing/2014/main" id="{1D79B43F-3C8C-0D48-F335-DC8D33BB37C4}"/>
              </a:ext>
            </a:extLst>
          </p:cNvPr>
          <p:cNvGrpSpPr/>
          <p:nvPr/>
        </p:nvGrpSpPr>
        <p:grpSpPr>
          <a:xfrm>
            <a:off x="0" y="47112"/>
            <a:ext cx="2435755" cy="5049275"/>
            <a:chOff x="319731" y="-16525"/>
            <a:chExt cx="2465394" cy="5116593"/>
          </a:xfrm>
        </p:grpSpPr>
        <p:grpSp>
          <p:nvGrpSpPr>
            <p:cNvPr id="335" name="Google Shape;849;p61">
              <a:extLst>
                <a:ext uri="{FF2B5EF4-FFF2-40B4-BE49-F238E27FC236}">
                  <a16:creationId xmlns:a16="http://schemas.microsoft.com/office/drawing/2014/main" id="{0CD87BE2-94A0-E1F1-C3D7-77C9AC371616}"/>
                </a:ext>
              </a:extLst>
            </p:cNvPr>
            <p:cNvGrpSpPr/>
            <p:nvPr/>
          </p:nvGrpSpPr>
          <p:grpSpPr>
            <a:xfrm>
              <a:off x="319731" y="-16525"/>
              <a:ext cx="2465394" cy="5116593"/>
              <a:chOff x="319731" y="-16525"/>
              <a:chExt cx="2465394" cy="5116593"/>
            </a:xfrm>
          </p:grpSpPr>
          <p:grpSp>
            <p:nvGrpSpPr>
              <p:cNvPr id="338" name="Google Shape;850;p61">
                <a:extLst>
                  <a:ext uri="{FF2B5EF4-FFF2-40B4-BE49-F238E27FC236}">
                    <a16:creationId xmlns:a16="http://schemas.microsoft.com/office/drawing/2014/main" id="{24F8041D-514C-83C1-E7DA-02FFE8B09569}"/>
                  </a:ext>
                </a:extLst>
              </p:cNvPr>
              <p:cNvGrpSpPr/>
              <p:nvPr/>
            </p:nvGrpSpPr>
            <p:grpSpPr>
              <a:xfrm>
                <a:off x="319731" y="-16525"/>
                <a:ext cx="2465394" cy="5116593"/>
                <a:chOff x="2786881" y="238125"/>
                <a:chExt cx="2465394" cy="5116593"/>
              </a:xfrm>
            </p:grpSpPr>
            <p:sp>
              <p:nvSpPr>
                <p:cNvPr id="341" name="Google Shape;851;p61">
                  <a:extLst>
                    <a:ext uri="{FF2B5EF4-FFF2-40B4-BE49-F238E27FC236}">
                      <a16:creationId xmlns:a16="http://schemas.microsoft.com/office/drawing/2014/main" id="{2E733C0A-FD7B-5BBE-9774-CACD14ED62EA}"/>
                    </a:ext>
                  </a:extLst>
                </p:cNvPr>
                <p:cNvSpPr/>
                <p:nvPr/>
              </p:nvSpPr>
              <p:spPr>
                <a:xfrm>
                  <a:off x="4344275" y="1712225"/>
                  <a:ext cx="254200" cy="1065225"/>
                </a:xfrm>
                <a:custGeom>
                  <a:avLst/>
                  <a:gdLst/>
                  <a:ahLst/>
                  <a:cxnLst/>
                  <a:rect l="l" t="t" r="r" b="b"/>
                  <a:pathLst>
                    <a:path w="10168" h="42609" extrusionOk="0">
                      <a:moveTo>
                        <a:pt x="4259" y="0"/>
                      </a:moveTo>
                      <a:cubicBezTo>
                        <a:pt x="1839" y="0"/>
                        <a:pt x="1" y="1847"/>
                        <a:pt x="60" y="4415"/>
                      </a:cubicBezTo>
                      <a:lnTo>
                        <a:pt x="894" y="37705"/>
                      </a:lnTo>
                      <a:cubicBezTo>
                        <a:pt x="961" y="40074"/>
                        <a:pt x="3096" y="42609"/>
                        <a:pt x="5664" y="42609"/>
                      </a:cubicBezTo>
                      <a:cubicBezTo>
                        <a:pt x="8166" y="42609"/>
                        <a:pt x="10168" y="40140"/>
                        <a:pt x="10134" y="37839"/>
                      </a:cubicBezTo>
                      <a:lnTo>
                        <a:pt x="10134" y="6249"/>
                      </a:lnTo>
                      <a:cubicBezTo>
                        <a:pt x="10134" y="3514"/>
                        <a:pt x="7899" y="545"/>
                        <a:pt x="5131" y="78"/>
                      </a:cubicBezTo>
                      <a:cubicBezTo>
                        <a:pt x="4833" y="26"/>
                        <a:pt x="4542" y="0"/>
                        <a:pt x="4259" y="0"/>
                      </a:cubicBezTo>
                      <a:close/>
                    </a:path>
                  </a:pathLst>
                </a:custGeom>
                <a:solidFill>
                  <a:srgbClr val="F6BC9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2" name="Google Shape;852;p61">
                  <a:extLst>
                    <a:ext uri="{FF2B5EF4-FFF2-40B4-BE49-F238E27FC236}">
                      <a16:creationId xmlns:a16="http://schemas.microsoft.com/office/drawing/2014/main" id="{110BC3F6-DF7F-DFB7-C34F-37F5A82AABA9}"/>
                    </a:ext>
                  </a:extLst>
                </p:cNvPr>
                <p:cNvSpPr/>
                <p:nvPr/>
              </p:nvSpPr>
              <p:spPr>
                <a:xfrm>
                  <a:off x="3886275" y="285650"/>
                  <a:ext cx="823950" cy="717200"/>
                </a:xfrm>
                <a:custGeom>
                  <a:avLst/>
                  <a:gdLst/>
                  <a:ahLst/>
                  <a:cxnLst/>
                  <a:rect l="l" t="t" r="r" b="b"/>
                  <a:pathLst>
                    <a:path w="32958" h="28688" extrusionOk="0">
                      <a:moveTo>
                        <a:pt x="1268" y="0"/>
                      </a:moveTo>
                      <a:cubicBezTo>
                        <a:pt x="1402" y="6071"/>
                        <a:pt x="1468" y="18247"/>
                        <a:pt x="1" y="28688"/>
                      </a:cubicBezTo>
                      <a:lnTo>
                        <a:pt x="32957" y="28688"/>
                      </a:lnTo>
                      <a:cubicBezTo>
                        <a:pt x="32957" y="28688"/>
                        <a:pt x="32124" y="21649"/>
                        <a:pt x="31657" y="13176"/>
                      </a:cubicBezTo>
                      <a:cubicBezTo>
                        <a:pt x="31456" y="8773"/>
                        <a:pt x="31623" y="4370"/>
                        <a:pt x="32124" y="0"/>
                      </a:cubicBezTo>
                      <a:close/>
                    </a:path>
                  </a:pathLst>
                </a:custGeom>
                <a:solidFill>
                  <a:srgbClr val="E6B89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3" name="Google Shape;853;p61">
                  <a:extLst>
                    <a:ext uri="{FF2B5EF4-FFF2-40B4-BE49-F238E27FC236}">
                      <a16:creationId xmlns:a16="http://schemas.microsoft.com/office/drawing/2014/main" id="{6FD90416-80FA-690B-1E09-95F66DAF46AB}"/>
                    </a:ext>
                  </a:extLst>
                </p:cNvPr>
                <p:cNvSpPr/>
                <p:nvPr/>
              </p:nvSpPr>
              <p:spPr>
                <a:xfrm>
                  <a:off x="3715325" y="720125"/>
                  <a:ext cx="1504750" cy="1382100"/>
                </a:xfrm>
                <a:custGeom>
                  <a:avLst/>
                  <a:gdLst/>
                  <a:ahLst/>
                  <a:cxnLst/>
                  <a:rect l="l" t="t" r="r" b="b"/>
                  <a:pathLst>
                    <a:path w="60190" h="55284" extrusionOk="0">
                      <a:moveTo>
                        <a:pt x="23617" y="0"/>
                      </a:moveTo>
                      <a:cubicBezTo>
                        <a:pt x="2369" y="0"/>
                        <a:pt x="0" y="12276"/>
                        <a:pt x="0" y="25252"/>
                      </a:cubicBezTo>
                      <a:cubicBezTo>
                        <a:pt x="0" y="35960"/>
                        <a:pt x="4070" y="33591"/>
                        <a:pt x="14744" y="38728"/>
                      </a:cubicBezTo>
                      <a:cubicBezTo>
                        <a:pt x="23784" y="43031"/>
                        <a:pt x="25218" y="44099"/>
                        <a:pt x="25452" y="53706"/>
                      </a:cubicBezTo>
                      <a:cubicBezTo>
                        <a:pt x="29054" y="55136"/>
                        <a:pt x="33162" y="55283"/>
                        <a:pt x="34701" y="55283"/>
                      </a:cubicBezTo>
                      <a:cubicBezTo>
                        <a:pt x="35099" y="55283"/>
                        <a:pt x="35326" y="55273"/>
                        <a:pt x="35326" y="55273"/>
                      </a:cubicBezTo>
                      <a:cubicBezTo>
                        <a:pt x="35326" y="55273"/>
                        <a:pt x="35159" y="36493"/>
                        <a:pt x="38828" y="30255"/>
                      </a:cubicBezTo>
                      <a:cubicBezTo>
                        <a:pt x="39888" y="28447"/>
                        <a:pt x="40751" y="27708"/>
                        <a:pt x="41553" y="27708"/>
                      </a:cubicBezTo>
                      <a:cubicBezTo>
                        <a:pt x="44864" y="27708"/>
                        <a:pt x="47146" y="40304"/>
                        <a:pt x="58075" y="42264"/>
                      </a:cubicBezTo>
                      <a:cubicBezTo>
                        <a:pt x="58173" y="42281"/>
                        <a:pt x="58271" y="42290"/>
                        <a:pt x="58366" y="42290"/>
                      </a:cubicBezTo>
                      <a:cubicBezTo>
                        <a:pt x="59373" y="42290"/>
                        <a:pt x="60190" y="41365"/>
                        <a:pt x="59977" y="40329"/>
                      </a:cubicBezTo>
                      <a:cubicBezTo>
                        <a:pt x="59610" y="38028"/>
                        <a:pt x="56441" y="31957"/>
                        <a:pt x="55440" y="29355"/>
                      </a:cubicBezTo>
                      <a:cubicBezTo>
                        <a:pt x="46167" y="5204"/>
                        <a:pt x="34992" y="0"/>
                        <a:pt x="23617" y="0"/>
                      </a:cubicBezTo>
                      <a:close/>
                    </a:path>
                  </a:pathLst>
                </a:custGeom>
                <a:solidFill>
                  <a:srgbClr val="F6BC9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4" name="Google Shape;854;p61">
                  <a:extLst>
                    <a:ext uri="{FF2B5EF4-FFF2-40B4-BE49-F238E27FC236}">
                      <a16:creationId xmlns:a16="http://schemas.microsoft.com/office/drawing/2014/main" id="{F7E857F9-09AB-B059-477C-37146F3F45B1}"/>
                    </a:ext>
                  </a:extLst>
                </p:cNvPr>
                <p:cNvSpPr/>
                <p:nvPr/>
              </p:nvSpPr>
              <p:spPr>
                <a:xfrm>
                  <a:off x="3715325" y="1068625"/>
                  <a:ext cx="759725" cy="946625"/>
                </a:xfrm>
                <a:custGeom>
                  <a:avLst/>
                  <a:gdLst/>
                  <a:ahLst/>
                  <a:cxnLst/>
                  <a:rect l="l" t="t" r="r" b="b"/>
                  <a:pathLst>
                    <a:path w="30389" h="37865" extrusionOk="0">
                      <a:moveTo>
                        <a:pt x="8048" y="1"/>
                      </a:moveTo>
                      <a:cubicBezTo>
                        <a:pt x="5973" y="1"/>
                        <a:pt x="4142" y="1089"/>
                        <a:pt x="3570" y="2806"/>
                      </a:cubicBezTo>
                      <a:lnTo>
                        <a:pt x="0" y="12213"/>
                      </a:lnTo>
                      <a:cubicBezTo>
                        <a:pt x="201" y="20552"/>
                        <a:pt x="3336" y="20152"/>
                        <a:pt x="10842" y="23054"/>
                      </a:cubicBezTo>
                      <a:cubicBezTo>
                        <a:pt x="12109" y="23421"/>
                        <a:pt x="13343" y="23921"/>
                        <a:pt x="14544" y="24488"/>
                      </a:cubicBezTo>
                      <a:cubicBezTo>
                        <a:pt x="17413" y="25889"/>
                        <a:pt x="19481" y="26956"/>
                        <a:pt x="21015" y="28091"/>
                      </a:cubicBezTo>
                      <a:cubicBezTo>
                        <a:pt x="24151" y="30259"/>
                        <a:pt x="25085" y="32527"/>
                        <a:pt x="25352" y="37864"/>
                      </a:cubicBezTo>
                      <a:cubicBezTo>
                        <a:pt x="26953" y="37097"/>
                        <a:pt x="28054" y="35596"/>
                        <a:pt x="28254" y="33828"/>
                      </a:cubicBezTo>
                      <a:lnTo>
                        <a:pt x="30122" y="7909"/>
                      </a:lnTo>
                      <a:cubicBezTo>
                        <a:pt x="30389" y="5574"/>
                        <a:pt x="28254" y="3373"/>
                        <a:pt x="25419" y="3073"/>
                      </a:cubicBezTo>
                      <a:cubicBezTo>
                        <a:pt x="25188" y="3045"/>
                        <a:pt x="24959" y="3031"/>
                        <a:pt x="24731" y="3031"/>
                      </a:cubicBezTo>
                      <a:cubicBezTo>
                        <a:pt x="23308" y="3031"/>
                        <a:pt x="21950" y="3563"/>
                        <a:pt x="20915" y="4540"/>
                      </a:cubicBezTo>
                      <a:cubicBezTo>
                        <a:pt x="20148" y="3173"/>
                        <a:pt x="18814" y="2239"/>
                        <a:pt x="17279" y="1939"/>
                      </a:cubicBezTo>
                      <a:cubicBezTo>
                        <a:pt x="16916" y="1862"/>
                        <a:pt x="16548" y="1825"/>
                        <a:pt x="16181" y="1825"/>
                      </a:cubicBezTo>
                      <a:cubicBezTo>
                        <a:pt x="15103" y="1825"/>
                        <a:pt x="14040" y="2150"/>
                        <a:pt x="13143" y="2772"/>
                      </a:cubicBezTo>
                      <a:cubicBezTo>
                        <a:pt x="12376" y="1572"/>
                        <a:pt x="11208" y="671"/>
                        <a:pt x="9841" y="271"/>
                      </a:cubicBezTo>
                      <a:cubicBezTo>
                        <a:pt x="9239" y="87"/>
                        <a:pt x="8634" y="1"/>
                        <a:pt x="8048" y="1"/>
                      </a:cubicBezTo>
                      <a:close/>
                    </a:path>
                  </a:pathLst>
                </a:custGeom>
                <a:solidFill>
                  <a:srgbClr val="FE5145">
                    <a:alpha val="2123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5" name="Google Shape;855;p61">
                  <a:extLst>
                    <a:ext uri="{FF2B5EF4-FFF2-40B4-BE49-F238E27FC236}">
                      <a16:creationId xmlns:a16="http://schemas.microsoft.com/office/drawing/2014/main" id="{EEC19058-FD79-4667-2A33-D53AB65A5153}"/>
                    </a:ext>
                  </a:extLst>
                </p:cNvPr>
                <p:cNvSpPr/>
                <p:nvPr/>
              </p:nvSpPr>
              <p:spPr>
                <a:xfrm>
                  <a:off x="5086300" y="1514025"/>
                  <a:ext cx="118450" cy="179775"/>
                </a:xfrm>
                <a:custGeom>
                  <a:avLst/>
                  <a:gdLst/>
                  <a:ahLst/>
                  <a:cxnLst/>
                  <a:rect l="l" t="t" r="r" b="b"/>
                  <a:pathLst>
                    <a:path w="4738" h="7191" extrusionOk="0">
                      <a:moveTo>
                        <a:pt x="1635" y="1"/>
                      </a:moveTo>
                      <a:cubicBezTo>
                        <a:pt x="501" y="768"/>
                        <a:pt x="1" y="2202"/>
                        <a:pt x="401" y="3536"/>
                      </a:cubicBezTo>
                      <a:cubicBezTo>
                        <a:pt x="906" y="5304"/>
                        <a:pt x="2785" y="7191"/>
                        <a:pt x="4455" y="7191"/>
                      </a:cubicBezTo>
                      <a:cubicBezTo>
                        <a:pt x="4550" y="7191"/>
                        <a:pt x="4644" y="7185"/>
                        <a:pt x="4737" y="7172"/>
                      </a:cubicBezTo>
                      <a:cubicBezTo>
                        <a:pt x="4070" y="5204"/>
                        <a:pt x="2702" y="2302"/>
                        <a:pt x="1635" y="1"/>
                      </a:cubicBezTo>
                      <a:close/>
                    </a:path>
                  </a:pathLst>
                </a:custGeom>
                <a:solidFill>
                  <a:srgbClr val="F08F5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6" name="Google Shape;856;p61">
                  <a:extLst>
                    <a:ext uri="{FF2B5EF4-FFF2-40B4-BE49-F238E27FC236}">
                      <a16:creationId xmlns:a16="http://schemas.microsoft.com/office/drawing/2014/main" id="{3EDC3E0A-D9B1-4718-1B6E-B444BD92C71E}"/>
                    </a:ext>
                  </a:extLst>
                </p:cNvPr>
                <p:cNvSpPr/>
                <p:nvPr/>
              </p:nvSpPr>
              <p:spPr>
                <a:xfrm>
                  <a:off x="4114775" y="1174750"/>
                  <a:ext cx="320250" cy="854600"/>
                </a:xfrm>
                <a:custGeom>
                  <a:avLst/>
                  <a:gdLst/>
                  <a:ahLst/>
                  <a:cxnLst/>
                  <a:rect l="l" t="t" r="r" b="b"/>
                  <a:pathLst>
                    <a:path w="12810" h="34184" extrusionOk="0">
                      <a:moveTo>
                        <a:pt x="8177" y="1"/>
                      </a:moveTo>
                      <a:cubicBezTo>
                        <a:pt x="5976" y="1"/>
                        <a:pt x="4052" y="1629"/>
                        <a:pt x="3803" y="3865"/>
                      </a:cubicBezTo>
                      <a:lnTo>
                        <a:pt x="234" y="28649"/>
                      </a:lnTo>
                      <a:cubicBezTo>
                        <a:pt x="1" y="31418"/>
                        <a:pt x="2035" y="33886"/>
                        <a:pt x="4804" y="34153"/>
                      </a:cubicBezTo>
                      <a:cubicBezTo>
                        <a:pt x="4991" y="34173"/>
                        <a:pt x="5177" y="34183"/>
                        <a:pt x="5362" y="34183"/>
                      </a:cubicBezTo>
                      <a:cubicBezTo>
                        <a:pt x="7901" y="34183"/>
                        <a:pt x="10097" y="32298"/>
                        <a:pt x="10408" y="29716"/>
                      </a:cubicBezTo>
                      <a:lnTo>
                        <a:pt x="12609" y="4799"/>
                      </a:lnTo>
                      <a:cubicBezTo>
                        <a:pt x="12810" y="2397"/>
                        <a:pt x="11075" y="262"/>
                        <a:pt x="8673" y="29"/>
                      </a:cubicBezTo>
                      <a:cubicBezTo>
                        <a:pt x="8507" y="10"/>
                        <a:pt x="8341" y="1"/>
                        <a:pt x="8177" y="1"/>
                      </a:cubicBezTo>
                      <a:close/>
                    </a:path>
                  </a:pathLst>
                </a:custGeom>
                <a:solidFill>
                  <a:srgbClr val="FFCCA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7" name="Google Shape;857;p61">
                  <a:extLst>
                    <a:ext uri="{FF2B5EF4-FFF2-40B4-BE49-F238E27FC236}">
                      <a16:creationId xmlns:a16="http://schemas.microsoft.com/office/drawing/2014/main" id="{9907FCDC-306C-5A12-0993-8338A9EC527A}"/>
                    </a:ext>
                  </a:extLst>
                </p:cNvPr>
                <p:cNvSpPr/>
                <p:nvPr/>
              </p:nvSpPr>
              <p:spPr>
                <a:xfrm>
                  <a:off x="4114775" y="1183800"/>
                  <a:ext cx="203500" cy="845300"/>
                </a:xfrm>
                <a:custGeom>
                  <a:avLst/>
                  <a:gdLst/>
                  <a:ahLst/>
                  <a:cxnLst/>
                  <a:rect l="l" t="t" r="r" b="b"/>
                  <a:pathLst>
                    <a:path w="8140" h="33812" extrusionOk="0">
                      <a:moveTo>
                        <a:pt x="6472" y="0"/>
                      </a:moveTo>
                      <a:cubicBezTo>
                        <a:pt x="5004" y="601"/>
                        <a:pt x="3970" y="1935"/>
                        <a:pt x="3803" y="3503"/>
                      </a:cubicBezTo>
                      <a:lnTo>
                        <a:pt x="234" y="28287"/>
                      </a:lnTo>
                      <a:cubicBezTo>
                        <a:pt x="1" y="31056"/>
                        <a:pt x="2035" y="33524"/>
                        <a:pt x="4804" y="33791"/>
                      </a:cubicBezTo>
                      <a:cubicBezTo>
                        <a:pt x="4963" y="33805"/>
                        <a:pt x="5123" y="33811"/>
                        <a:pt x="5283" y="33811"/>
                      </a:cubicBezTo>
                      <a:cubicBezTo>
                        <a:pt x="6295" y="33811"/>
                        <a:pt x="7304" y="33538"/>
                        <a:pt x="8140" y="32990"/>
                      </a:cubicBezTo>
                      <a:lnTo>
                        <a:pt x="8140" y="32990"/>
                      </a:lnTo>
                      <a:cubicBezTo>
                        <a:pt x="7495" y="33259"/>
                        <a:pt x="6785" y="33419"/>
                        <a:pt x="6063" y="33419"/>
                      </a:cubicBezTo>
                      <a:cubicBezTo>
                        <a:pt x="5888" y="33419"/>
                        <a:pt x="5713" y="33410"/>
                        <a:pt x="5538" y="33391"/>
                      </a:cubicBezTo>
                      <a:cubicBezTo>
                        <a:pt x="2769" y="33124"/>
                        <a:pt x="734" y="30655"/>
                        <a:pt x="1001" y="27887"/>
                      </a:cubicBezTo>
                      <a:lnTo>
                        <a:pt x="4537" y="3102"/>
                      </a:lnTo>
                      <a:cubicBezTo>
                        <a:pt x="4671" y="1835"/>
                        <a:pt x="5371" y="701"/>
                        <a:pt x="6472" y="0"/>
                      </a:cubicBezTo>
                      <a:close/>
                    </a:path>
                  </a:pathLst>
                </a:custGeom>
                <a:solidFill>
                  <a:srgbClr val="FE5145">
                    <a:alpha val="2123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8" name="Google Shape;858;p61">
                  <a:extLst>
                    <a:ext uri="{FF2B5EF4-FFF2-40B4-BE49-F238E27FC236}">
                      <a16:creationId xmlns:a16="http://schemas.microsoft.com/office/drawing/2014/main" id="{02F35829-799B-ECC2-24DE-4545AE6F925D}"/>
                    </a:ext>
                  </a:extLst>
                </p:cNvPr>
                <p:cNvSpPr/>
                <p:nvPr/>
              </p:nvSpPr>
              <p:spPr>
                <a:xfrm>
                  <a:off x="3887950" y="1154350"/>
                  <a:ext cx="345275" cy="748025"/>
                </a:xfrm>
                <a:custGeom>
                  <a:avLst/>
                  <a:gdLst/>
                  <a:ahLst/>
                  <a:cxnLst/>
                  <a:rect l="l" t="t" r="r" b="b"/>
                  <a:pathLst>
                    <a:path w="13811" h="29921" extrusionOk="0">
                      <a:moveTo>
                        <a:pt x="9309" y="0"/>
                      </a:moveTo>
                      <a:cubicBezTo>
                        <a:pt x="7384" y="0"/>
                        <a:pt x="5682" y="1347"/>
                        <a:pt x="5271" y="3313"/>
                      </a:cubicBezTo>
                      <a:lnTo>
                        <a:pt x="501" y="24261"/>
                      </a:lnTo>
                      <a:cubicBezTo>
                        <a:pt x="0" y="26830"/>
                        <a:pt x="1668" y="29332"/>
                        <a:pt x="4237" y="29832"/>
                      </a:cubicBezTo>
                      <a:cubicBezTo>
                        <a:pt x="4544" y="29892"/>
                        <a:pt x="4850" y="29921"/>
                        <a:pt x="5152" y="29921"/>
                      </a:cubicBezTo>
                      <a:cubicBezTo>
                        <a:pt x="7375" y="29921"/>
                        <a:pt x="9367" y="28357"/>
                        <a:pt x="9807" y="26096"/>
                      </a:cubicBezTo>
                      <a:lnTo>
                        <a:pt x="13377" y="4914"/>
                      </a:lnTo>
                      <a:cubicBezTo>
                        <a:pt x="13810" y="2679"/>
                        <a:pt x="12343" y="511"/>
                        <a:pt x="10108" y="77"/>
                      </a:cubicBezTo>
                      <a:cubicBezTo>
                        <a:pt x="9839" y="25"/>
                        <a:pt x="9572" y="0"/>
                        <a:pt x="9309" y="0"/>
                      </a:cubicBezTo>
                      <a:close/>
                    </a:path>
                  </a:pathLst>
                </a:custGeom>
                <a:solidFill>
                  <a:srgbClr val="FFCCA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9" name="Google Shape;859;p61">
                  <a:extLst>
                    <a:ext uri="{FF2B5EF4-FFF2-40B4-BE49-F238E27FC236}">
                      <a16:creationId xmlns:a16="http://schemas.microsoft.com/office/drawing/2014/main" id="{1152B648-6645-8784-FFBC-F3A2AC5E7F64}"/>
                    </a:ext>
                  </a:extLst>
                </p:cNvPr>
                <p:cNvSpPr/>
                <p:nvPr/>
              </p:nvSpPr>
              <p:spPr>
                <a:xfrm>
                  <a:off x="3889625" y="1183800"/>
                  <a:ext cx="226850" cy="718900"/>
                </a:xfrm>
                <a:custGeom>
                  <a:avLst/>
                  <a:gdLst/>
                  <a:ahLst/>
                  <a:cxnLst/>
                  <a:rect l="l" t="t" r="r" b="b"/>
                  <a:pathLst>
                    <a:path w="9074" h="28756" extrusionOk="0">
                      <a:moveTo>
                        <a:pt x="6371" y="0"/>
                      </a:moveTo>
                      <a:lnTo>
                        <a:pt x="6371" y="0"/>
                      </a:lnTo>
                      <a:cubicBezTo>
                        <a:pt x="5771" y="567"/>
                        <a:pt x="5371" y="1334"/>
                        <a:pt x="5204" y="2135"/>
                      </a:cubicBezTo>
                      <a:lnTo>
                        <a:pt x="467" y="23083"/>
                      </a:lnTo>
                      <a:cubicBezTo>
                        <a:pt x="0" y="25318"/>
                        <a:pt x="1201" y="27520"/>
                        <a:pt x="3302" y="28387"/>
                      </a:cubicBezTo>
                      <a:cubicBezTo>
                        <a:pt x="3894" y="28635"/>
                        <a:pt x="4516" y="28755"/>
                        <a:pt x="5132" y="28755"/>
                      </a:cubicBezTo>
                      <a:cubicBezTo>
                        <a:pt x="6669" y="28755"/>
                        <a:pt x="8168" y="28010"/>
                        <a:pt x="9073" y="26652"/>
                      </a:cubicBezTo>
                      <a:lnTo>
                        <a:pt x="9073" y="26652"/>
                      </a:lnTo>
                      <a:cubicBezTo>
                        <a:pt x="8155" y="27598"/>
                        <a:pt x="6909" y="28105"/>
                        <a:pt x="5636" y="28105"/>
                      </a:cubicBezTo>
                      <a:cubicBezTo>
                        <a:pt x="5337" y="28105"/>
                        <a:pt x="5036" y="28077"/>
                        <a:pt x="4737" y="28020"/>
                      </a:cubicBezTo>
                      <a:cubicBezTo>
                        <a:pt x="2168" y="27486"/>
                        <a:pt x="500" y="25018"/>
                        <a:pt x="967" y="22449"/>
                      </a:cubicBezTo>
                      <a:lnTo>
                        <a:pt x="5771" y="1468"/>
                      </a:lnTo>
                      <a:cubicBezTo>
                        <a:pt x="5871" y="934"/>
                        <a:pt x="6071" y="434"/>
                        <a:pt x="6371" y="0"/>
                      </a:cubicBezTo>
                      <a:close/>
                    </a:path>
                  </a:pathLst>
                </a:custGeom>
                <a:solidFill>
                  <a:srgbClr val="FE5145">
                    <a:alpha val="2123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0" name="Google Shape;860;p61">
                  <a:extLst>
                    <a:ext uri="{FF2B5EF4-FFF2-40B4-BE49-F238E27FC236}">
                      <a16:creationId xmlns:a16="http://schemas.microsoft.com/office/drawing/2014/main" id="{18774848-B09B-8E48-35AF-319BBAE29784}"/>
                    </a:ext>
                  </a:extLst>
                </p:cNvPr>
                <p:cNvSpPr/>
                <p:nvPr/>
              </p:nvSpPr>
              <p:spPr>
                <a:xfrm>
                  <a:off x="3674450" y="1113375"/>
                  <a:ext cx="371975" cy="660650"/>
                </a:xfrm>
                <a:custGeom>
                  <a:avLst/>
                  <a:gdLst/>
                  <a:ahLst/>
                  <a:cxnLst/>
                  <a:rect l="l" t="t" r="r" b="b"/>
                  <a:pathLst>
                    <a:path w="14879" h="26426" extrusionOk="0">
                      <a:moveTo>
                        <a:pt x="10266" y="1"/>
                      </a:moveTo>
                      <a:cubicBezTo>
                        <a:pt x="8495" y="1"/>
                        <a:pt x="6883" y="1153"/>
                        <a:pt x="6339" y="2951"/>
                      </a:cubicBezTo>
                      <a:lnTo>
                        <a:pt x="768" y="20330"/>
                      </a:lnTo>
                      <a:cubicBezTo>
                        <a:pt x="1" y="22831"/>
                        <a:pt x="1435" y="25467"/>
                        <a:pt x="3937" y="26234"/>
                      </a:cubicBezTo>
                      <a:cubicBezTo>
                        <a:pt x="4380" y="26364"/>
                        <a:pt x="4829" y="26426"/>
                        <a:pt x="5271" y="26426"/>
                      </a:cubicBezTo>
                      <a:cubicBezTo>
                        <a:pt x="7324" y="26426"/>
                        <a:pt x="9238" y="25090"/>
                        <a:pt x="9841" y="23032"/>
                      </a:cubicBezTo>
                      <a:lnTo>
                        <a:pt x="14211" y="5319"/>
                      </a:lnTo>
                      <a:cubicBezTo>
                        <a:pt x="14878" y="3117"/>
                        <a:pt x="13644" y="849"/>
                        <a:pt x="11476" y="182"/>
                      </a:cubicBezTo>
                      <a:cubicBezTo>
                        <a:pt x="11071" y="59"/>
                        <a:pt x="10665" y="1"/>
                        <a:pt x="10266" y="1"/>
                      </a:cubicBezTo>
                      <a:close/>
                    </a:path>
                  </a:pathLst>
                </a:custGeom>
                <a:solidFill>
                  <a:srgbClr val="FFCCA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1" name="Google Shape;861;p61">
                  <a:extLst>
                    <a:ext uri="{FF2B5EF4-FFF2-40B4-BE49-F238E27FC236}">
                      <a16:creationId xmlns:a16="http://schemas.microsoft.com/office/drawing/2014/main" id="{2CE42E35-592A-1D44-2421-57410250E4EE}"/>
                    </a:ext>
                  </a:extLst>
                </p:cNvPr>
                <p:cNvSpPr/>
                <p:nvPr/>
              </p:nvSpPr>
              <p:spPr>
                <a:xfrm>
                  <a:off x="3882100" y="238125"/>
                  <a:ext cx="875650" cy="376125"/>
                </a:xfrm>
                <a:custGeom>
                  <a:avLst/>
                  <a:gdLst/>
                  <a:ahLst/>
                  <a:cxnLst/>
                  <a:rect l="l" t="t" r="r" b="b"/>
                  <a:pathLst>
                    <a:path w="35026" h="15045" extrusionOk="0">
                      <a:moveTo>
                        <a:pt x="1" y="0"/>
                      </a:moveTo>
                      <a:lnTo>
                        <a:pt x="1" y="15044"/>
                      </a:lnTo>
                      <a:lnTo>
                        <a:pt x="35026" y="13843"/>
                      </a:lnTo>
                      <a:lnTo>
                        <a:pt x="34025" y="0"/>
                      </a:lnTo>
                      <a:close/>
                    </a:path>
                  </a:pathLst>
                </a:custGeom>
                <a:solidFill>
                  <a:srgbClr val="F6EFE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2" name="Google Shape;862;p61">
                  <a:extLst>
                    <a:ext uri="{FF2B5EF4-FFF2-40B4-BE49-F238E27FC236}">
                      <a16:creationId xmlns:a16="http://schemas.microsoft.com/office/drawing/2014/main" id="{F741AA67-A5D4-9E4D-9A8C-23420F9E3A50}"/>
                    </a:ext>
                  </a:extLst>
                </p:cNvPr>
                <p:cNvSpPr/>
                <p:nvPr/>
              </p:nvSpPr>
              <p:spPr>
                <a:xfrm>
                  <a:off x="3847925" y="238125"/>
                  <a:ext cx="942350" cy="256025"/>
                </a:xfrm>
                <a:custGeom>
                  <a:avLst/>
                  <a:gdLst/>
                  <a:ahLst/>
                  <a:cxnLst/>
                  <a:rect l="l" t="t" r="r" b="b"/>
                  <a:pathLst>
                    <a:path w="37694" h="10241" extrusionOk="0">
                      <a:moveTo>
                        <a:pt x="0" y="0"/>
                      </a:moveTo>
                      <a:lnTo>
                        <a:pt x="0" y="10241"/>
                      </a:lnTo>
                      <a:lnTo>
                        <a:pt x="37694" y="7539"/>
                      </a:lnTo>
                      <a:lnTo>
                        <a:pt x="37694" y="0"/>
                      </a:lnTo>
                      <a:close/>
                    </a:path>
                  </a:pathLst>
                </a:custGeom>
                <a:solidFill>
                  <a:srgbClr val="53A2B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3" name="Google Shape;863;p61">
                  <a:extLst>
                    <a:ext uri="{FF2B5EF4-FFF2-40B4-BE49-F238E27FC236}">
                      <a16:creationId xmlns:a16="http://schemas.microsoft.com/office/drawing/2014/main" id="{A974BDDE-4774-1123-AA03-D9251746E1C1}"/>
                    </a:ext>
                  </a:extLst>
                </p:cNvPr>
                <p:cNvSpPr/>
                <p:nvPr/>
              </p:nvSpPr>
              <p:spPr>
                <a:xfrm>
                  <a:off x="3859600" y="1149150"/>
                  <a:ext cx="150125" cy="121850"/>
                </a:xfrm>
                <a:custGeom>
                  <a:avLst/>
                  <a:gdLst/>
                  <a:ahLst/>
                  <a:cxnLst/>
                  <a:rect l="l" t="t" r="r" b="b"/>
                  <a:pathLst>
                    <a:path w="6005" h="4874" extrusionOk="0">
                      <a:moveTo>
                        <a:pt x="2556" y="1"/>
                      </a:moveTo>
                      <a:cubicBezTo>
                        <a:pt x="1489" y="1"/>
                        <a:pt x="499" y="750"/>
                        <a:pt x="267" y="1853"/>
                      </a:cubicBezTo>
                      <a:cubicBezTo>
                        <a:pt x="0" y="3087"/>
                        <a:pt x="801" y="4355"/>
                        <a:pt x="2035" y="4622"/>
                      </a:cubicBezTo>
                      <a:lnTo>
                        <a:pt x="2936" y="4822"/>
                      </a:lnTo>
                      <a:cubicBezTo>
                        <a:pt x="3100" y="4856"/>
                        <a:pt x="3265" y="4873"/>
                        <a:pt x="3427" y="4873"/>
                      </a:cubicBezTo>
                      <a:cubicBezTo>
                        <a:pt x="4515" y="4873"/>
                        <a:pt x="5505" y="4124"/>
                        <a:pt x="5738" y="3021"/>
                      </a:cubicBezTo>
                      <a:cubicBezTo>
                        <a:pt x="6005" y="1753"/>
                        <a:pt x="5204" y="519"/>
                        <a:pt x="3936" y="252"/>
                      </a:cubicBezTo>
                      <a:lnTo>
                        <a:pt x="3036" y="52"/>
                      </a:lnTo>
                      <a:cubicBezTo>
                        <a:pt x="2876" y="17"/>
                        <a:pt x="2715" y="1"/>
                        <a:pt x="2556" y="1"/>
                      </a:cubicBezTo>
                      <a:close/>
                    </a:path>
                  </a:pathLst>
                </a:custGeom>
                <a:solidFill>
                  <a:srgbClr val="F08F5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4" name="Google Shape;864;p61">
                  <a:extLst>
                    <a:ext uri="{FF2B5EF4-FFF2-40B4-BE49-F238E27FC236}">
                      <a16:creationId xmlns:a16="http://schemas.microsoft.com/office/drawing/2014/main" id="{826708FA-3BC1-42DD-3CB3-C073053F3AF0}"/>
                    </a:ext>
                  </a:extLst>
                </p:cNvPr>
                <p:cNvSpPr/>
                <p:nvPr/>
              </p:nvSpPr>
              <p:spPr>
                <a:xfrm>
                  <a:off x="4046400" y="1192225"/>
                  <a:ext cx="148450" cy="121000"/>
                </a:xfrm>
                <a:custGeom>
                  <a:avLst/>
                  <a:gdLst/>
                  <a:ahLst/>
                  <a:cxnLst/>
                  <a:rect l="l" t="t" r="r" b="b"/>
                  <a:pathLst>
                    <a:path w="5938" h="4840" extrusionOk="0">
                      <a:moveTo>
                        <a:pt x="2559" y="0"/>
                      </a:moveTo>
                      <a:cubicBezTo>
                        <a:pt x="1432" y="0"/>
                        <a:pt x="411" y="790"/>
                        <a:pt x="200" y="1931"/>
                      </a:cubicBezTo>
                      <a:cubicBezTo>
                        <a:pt x="0" y="3199"/>
                        <a:pt x="834" y="4400"/>
                        <a:pt x="2102" y="4633"/>
                      </a:cubicBezTo>
                      <a:lnTo>
                        <a:pt x="3002" y="4800"/>
                      </a:lnTo>
                      <a:cubicBezTo>
                        <a:pt x="3146" y="4827"/>
                        <a:pt x="3288" y="4839"/>
                        <a:pt x="3429" y="4839"/>
                      </a:cubicBezTo>
                      <a:cubicBezTo>
                        <a:pt x="4529" y="4839"/>
                        <a:pt x="5497" y="4056"/>
                        <a:pt x="5704" y="2932"/>
                      </a:cubicBezTo>
                      <a:cubicBezTo>
                        <a:pt x="5938" y="1665"/>
                        <a:pt x="5104" y="430"/>
                        <a:pt x="3836" y="197"/>
                      </a:cubicBezTo>
                      <a:lnTo>
                        <a:pt x="2936" y="30"/>
                      </a:lnTo>
                      <a:cubicBezTo>
                        <a:pt x="2809" y="10"/>
                        <a:pt x="2683" y="0"/>
                        <a:pt x="2559" y="0"/>
                      </a:cubicBezTo>
                      <a:close/>
                    </a:path>
                  </a:pathLst>
                </a:custGeom>
                <a:solidFill>
                  <a:srgbClr val="F08F5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5" name="Google Shape;865;p61">
                  <a:extLst>
                    <a:ext uri="{FF2B5EF4-FFF2-40B4-BE49-F238E27FC236}">
                      <a16:creationId xmlns:a16="http://schemas.microsoft.com/office/drawing/2014/main" id="{970861E3-3116-CFC4-83F4-90D4EF2FA51E}"/>
                    </a:ext>
                  </a:extLst>
                </p:cNvPr>
                <p:cNvSpPr/>
                <p:nvPr/>
              </p:nvSpPr>
              <p:spPr>
                <a:xfrm>
                  <a:off x="4242375" y="1217700"/>
                  <a:ext cx="164300" cy="134850"/>
                </a:xfrm>
                <a:custGeom>
                  <a:avLst/>
                  <a:gdLst/>
                  <a:ahLst/>
                  <a:cxnLst/>
                  <a:rect l="l" t="t" r="r" b="b"/>
                  <a:pathLst>
                    <a:path w="6572" h="5394" extrusionOk="0">
                      <a:moveTo>
                        <a:pt x="2782" y="0"/>
                      </a:moveTo>
                      <a:cubicBezTo>
                        <a:pt x="1424" y="0"/>
                        <a:pt x="291" y="998"/>
                        <a:pt x="134" y="2380"/>
                      </a:cubicBezTo>
                      <a:cubicBezTo>
                        <a:pt x="0" y="3814"/>
                        <a:pt x="1034" y="5115"/>
                        <a:pt x="2502" y="5249"/>
                      </a:cubicBezTo>
                      <a:lnTo>
                        <a:pt x="3536" y="5382"/>
                      </a:lnTo>
                      <a:cubicBezTo>
                        <a:pt x="3619" y="5390"/>
                        <a:pt x="3702" y="5394"/>
                        <a:pt x="3784" y="5394"/>
                      </a:cubicBezTo>
                      <a:cubicBezTo>
                        <a:pt x="5147" y="5394"/>
                        <a:pt x="6312" y="4367"/>
                        <a:pt x="6438" y="3014"/>
                      </a:cubicBezTo>
                      <a:cubicBezTo>
                        <a:pt x="6571" y="1546"/>
                        <a:pt x="5537" y="279"/>
                        <a:pt x="4070" y="112"/>
                      </a:cubicBezTo>
                      <a:lnTo>
                        <a:pt x="3036" y="12"/>
                      </a:lnTo>
                      <a:cubicBezTo>
                        <a:pt x="2950" y="4"/>
                        <a:pt x="2865" y="0"/>
                        <a:pt x="2782" y="0"/>
                      </a:cubicBezTo>
                      <a:close/>
                    </a:path>
                  </a:pathLst>
                </a:custGeom>
                <a:solidFill>
                  <a:srgbClr val="F08F5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6" name="Google Shape;866;p61">
                  <a:extLst>
                    <a:ext uri="{FF2B5EF4-FFF2-40B4-BE49-F238E27FC236}">
                      <a16:creationId xmlns:a16="http://schemas.microsoft.com/office/drawing/2014/main" id="{5DD09CE4-13E5-C20C-9099-612BBFFAA2EE}"/>
                    </a:ext>
                  </a:extLst>
                </p:cNvPr>
                <p:cNvSpPr/>
                <p:nvPr/>
              </p:nvSpPr>
              <p:spPr>
                <a:xfrm>
                  <a:off x="3371982" y="4176224"/>
                  <a:ext cx="1074125" cy="1067450"/>
                </a:xfrm>
                <a:custGeom>
                  <a:avLst/>
                  <a:gdLst/>
                  <a:ahLst/>
                  <a:cxnLst/>
                  <a:rect l="l" t="t" r="r" b="b"/>
                  <a:pathLst>
                    <a:path w="42965" h="42698" extrusionOk="0">
                      <a:moveTo>
                        <a:pt x="19881" y="1"/>
                      </a:moveTo>
                      <a:cubicBezTo>
                        <a:pt x="19881" y="1"/>
                        <a:pt x="15445" y="5538"/>
                        <a:pt x="9708" y="11809"/>
                      </a:cubicBezTo>
                      <a:cubicBezTo>
                        <a:pt x="6705" y="15011"/>
                        <a:pt x="3470" y="17980"/>
                        <a:pt x="1" y="20682"/>
                      </a:cubicBezTo>
                      <a:lnTo>
                        <a:pt x="21616" y="42698"/>
                      </a:lnTo>
                      <a:cubicBezTo>
                        <a:pt x="25852" y="38328"/>
                        <a:pt x="34492" y="29789"/>
                        <a:pt x="42965" y="23518"/>
                      </a:cubicBezTo>
                      <a:lnTo>
                        <a:pt x="19881" y="1"/>
                      </a:lnTo>
                      <a:close/>
                    </a:path>
                  </a:pathLst>
                </a:custGeom>
                <a:solidFill>
                  <a:srgbClr val="E6B89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7" name="Google Shape;867;p61">
                  <a:extLst>
                    <a:ext uri="{FF2B5EF4-FFF2-40B4-BE49-F238E27FC236}">
                      <a16:creationId xmlns:a16="http://schemas.microsoft.com/office/drawing/2014/main" id="{37D3F698-1F87-A250-AFAA-1F75BBCF4261}"/>
                    </a:ext>
                  </a:extLst>
                </p:cNvPr>
                <p:cNvSpPr/>
                <p:nvPr/>
              </p:nvSpPr>
              <p:spPr>
                <a:xfrm>
                  <a:off x="4577600" y="3220450"/>
                  <a:ext cx="674675" cy="507625"/>
                </a:xfrm>
                <a:custGeom>
                  <a:avLst/>
                  <a:gdLst/>
                  <a:ahLst/>
                  <a:cxnLst/>
                  <a:rect l="l" t="t" r="r" b="b"/>
                  <a:pathLst>
                    <a:path w="26987" h="20305" extrusionOk="0">
                      <a:moveTo>
                        <a:pt x="22041" y="0"/>
                      </a:moveTo>
                      <a:cubicBezTo>
                        <a:pt x="20776" y="0"/>
                        <a:pt x="19410" y="428"/>
                        <a:pt x="18214" y="1293"/>
                      </a:cubicBezTo>
                      <a:lnTo>
                        <a:pt x="3970" y="10300"/>
                      </a:lnTo>
                      <a:cubicBezTo>
                        <a:pt x="1001" y="12435"/>
                        <a:pt x="1" y="16104"/>
                        <a:pt x="1702" y="18439"/>
                      </a:cubicBezTo>
                      <a:cubicBezTo>
                        <a:pt x="2586" y="19676"/>
                        <a:pt x="4069" y="20305"/>
                        <a:pt x="5709" y="20305"/>
                      </a:cubicBezTo>
                      <a:cubicBezTo>
                        <a:pt x="7165" y="20305"/>
                        <a:pt x="8745" y="19810"/>
                        <a:pt x="10141" y="18806"/>
                      </a:cubicBezTo>
                      <a:lnTo>
                        <a:pt x="23551" y="8665"/>
                      </a:lnTo>
                      <a:cubicBezTo>
                        <a:pt x="26119" y="6797"/>
                        <a:pt x="26987" y="3628"/>
                        <a:pt x="25519" y="1594"/>
                      </a:cubicBezTo>
                      <a:cubicBezTo>
                        <a:pt x="24744" y="536"/>
                        <a:pt x="23456" y="0"/>
                        <a:pt x="22041" y="0"/>
                      </a:cubicBezTo>
                      <a:close/>
                    </a:path>
                  </a:pathLst>
                </a:custGeom>
                <a:solidFill>
                  <a:srgbClr val="F6BC9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8" name="Google Shape;868;p61">
                  <a:extLst>
                    <a:ext uri="{FF2B5EF4-FFF2-40B4-BE49-F238E27FC236}">
                      <a16:creationId xmlns:a16="http://schemas.microsoft.com/office/drawing/2014/main" id="{C986A58C-D9C4-1890-58D5-2398AFA4A577}"/>
                    </a:ext>
                  </a:extLst>
                </p:cNvPr>
                <p:cNvSpPr/>
                <p:nvPr/>
              </p:nvSpPr>
              <p:spPr>
                <a:xfrm>
                  <a:off x="4577600" y="3342825"/>
                  <a:ext cx="313575" cy="385950"/>
                </a:xfrm>
                <a:custGeom>
                  <a:avLst/>
                  <a:gdLst/>
                  <a:ahLst/>
                  <a:cxnLst/>
                  <a:rect l="l" t="t" r="r" b="b"/>
                  <a:pathLst>
                    <a:path w="12543" h="15438" extrusionOk="0">
                      <a:moveTo>
                        <a:pt x="12543" y="1"/>
                      </a:moveTo>
                      <a:lnTo>
                        <a:pt x="3970" y="5438"/>
                      </a:lnTo>
                      <a:cubicBezTo>
                        <a:pt x="1001" y="7573"/>
                        <a:pt x="1" y="11242"/>
                        <a:pt x="1702" y="13577"/>
                      </a:cubicBezTo>
                      <a:cubicBezTo>
                        <a:pt x="2582" y="14810"/>
                        <a:pt x="4057" y="15438"/>
                        <a:pt x="5690" y="15438"/>
                      </a:cubicBezTo>
                      <a:cubicBezTo>
                        <a:pt x="7151" y="15438"/>
                        <a:pt x="8739" y="14935"/>
                        <a:pt x="10141" y="13911"/>
                      </a:cubicBezTo>
                      <a:lnTo>
                        <a:pt x="12543" y="12110"/>
                      </a:lnTo>
                      <a:lnTo>
                        <a:pt x="12543" y="1"/>
                      </a:lnTo>
                      <a:close/>
                    </a:path>
                  </a:pathLst>
                </a:custGeom>
                <a:solidFill>
                  <a:srgbClr val="E6B89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9" name="Google Shape;869;p61">
                  <a:extLst>
                    <a:ext uri="{FF2B5EF4-FFF2-40B4-BE49-F238E27FC236}">
                      <a16:creationId xmlns:a16="http://schemas.microsoft.com/office/drawing/2014/main" id="{8AA1528F-0262-348F-2AFF-631832AD9DAE}"/>
                    </a:ext>
                  </a:extLst>
                </p:cNvPr>
                <p:cNvSpPr/>
                <p:nvPr/>
              </p:nvSpPr>
              <p:spPr>
                <a:xfrm>
                  <a:off x="3697988" y="3269009"/>
                  <a:ext cx="1254250" cy="1601650"/>
                </a:xfrm>
                <a:custGeom>
                  <a:avLst/>
                  <a:gdLst/>
                  <a:ahLst/>
                  <a:cxnLst/>
                  <a:rect l="l" t="t" r="r" b="b"/>
                  <a:pathLst>
                    <a:path w="50170" h="64066" extrusionOk="0">
                      <a:moveTo>
                        <a:pt x="11125" y="0"/>
                      </a:moveTo>
                      <a:cubicBezTo>
                        <a:pt x="10608" y="0"/>
                        <a:pt x="10091" y="242"/>
                        <a:pt x="9774" y="726"/>
                      </a:cubicBezTo>
                      <a:cubicBezTo>
                        <a:pt x="8407" y="2627"/>
                        <a:pt x="7039" y="9299"/>
                        <a:pt x="6305" y="12001"/>
                      </a:cubicBezTo>
                      <a:cubicBezTo>
                        <a:pt x="368" y="33583"/>
                        <a:pt x="1" y="47026"/>
                        <a:pt x="7973" y="55165"/>
                      </a:cubicBezTo>
                      <a:cubicBezTo>
                        <a:pt x="14289" y="61609"/>
                        <a:pt x="19806" y="64066"/>
                        <a:pt x="24771" y="64066"/>
                      </a:cubicBezTo>
                      <a:cubicBezTo>
                        <a:pt x="31499" y="64066"/>
                        <a:pt x="37214" y="59552"/>
                        <a:pt x="42531" y="54331"/>
                      </a:cubicBezTo>
                      <a:cubicBezTo>
                        <a:pt x="50170" y="46792"/>
                        <a:pt x="45633" y="45558"/>
                        <a:pt x="41797" y="34317"/>
                      </a:cubicBezTo>
                      <a:cubicBezTo>
                        <a:pt x="38561" y="24843"/>
                        <a:pt x="38295" y="23042"/>
                        <a:pt x="44966" y="16170"/>
                      </a:cubicBezTo>
                      <a:cubicBezTo>
                        <a:pt x="43296" y="12144"/>
                        <a:pt x="36933" y="11931"/>
                        <a:pt x="35604" y="11931"/>
                      </a:cubicBezTo>
                      <a:cubicBezTo>
                        <a:pt x="35446" y="11931"/>
                        <a:pt x="35359" y="11934"/>
                        <a:pt x="35359" y="11934"/>
                      </a:cubicBezTo>
                      <a:cubicBezTo>
                        <a:pt x="35359" y="11934"/>
                        <a:pt x="24918" y="19439"/>
                        <a:pt x="18514" y="22008"/>
                      </a:cubicBezTo>
                      <a:cubicBezTo>
                        <a:pt x="17311" y="22494"/>
                        <a:pt x="16424" y="22720"/>
                        <a:pt x="15780" y="22720"/>
                      </a:cubicBezTo>
                      <a:cubicBezTo>
                        <a:pt x="11080" y="22720"/>
                        <a:pt x="19311" y="10729"/>
                        <a:pt x="12476" y="726"/>
                      </a:cubicBezTo>
                      <a:cubicBezTo>
                        <a:pt x="12159" y="242"/>
                        <a:pt x="11642" y="0"/>
                        <a:pt x="11125" y="0"/>
                      </a:cubicBezTo>
                      <a:close/>
                    </a:path>
                  </a:pathLst>
                </a:custGeom>
                <a:solidFill>
                  <a:srgbClr val="F6BC9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0" name="Google Shape;870;p61">
                  <a:extLst>
                    <a:ext uri="{FF2B5EF4-FFF2-40B4-BE49-F238E27FC236}">
                      <a16:creationId xmlns:a16="http://schemas.microsoft.com/office/drawing/2014/main" id="{01D315D2-DDA7-87B9-8F5C-5BF5F4A29519}"/>
                    </a:ext>
                  </a:extLst>
                </p:cNvPr>
                <p:cNvSpPr/>
                <p:nvPr/>
              </p:nvSpPr>
              <p:spPr>
                <a:xfrm>
                  <a:off x="4072088" y="3571356"/>
                  <a:ext cx="824775" cy="1027500"/>
                </a:xfrm>
                <a:custGeom>
                  <a:avLst/>
                  <a:gdLst/>
                  <a:ahLst/>
                  <a:cxnLst/>
                  <a:rect l="l" t="t" r="r" b="b"/>
                  <a:pathLst>
                    <a:path w="32991" h="41100" extrusionOk="0">
                      <a:moveTo>
                        <a:pt x="23162" y="1"/>
                      </a:moveTo>
                      <a:cubicBezTo>
                        <a:pt x="23004" y="1"/>
                        <a:pt x="22917" y="4"/>
                        <a:pt x="22917" y="4"/>
                      </a:cubicBezTo>
                      <a:cubicBezTo>
                        <a:pt x="22917" y="4"/>
                        <a:pt x="12476" y="7509"/>
                        <a:pt x="6072" y="10044"/>
                      </a:cubicBezTo>
                      <a:cubicBezTo>
                        <a:pt x="4873" y="10529"/>
                        <a:pt x="3989" y="10753"/>
                        <a:pt x="3347" y="10753"/>
                      </a:cubicBezTo>
                      <a:cubicBezTo>
                        <a:pt x="2398" y="10753"/>
                        <a:pt x="1975" y="10265"/>
                        <a:pt x="1835" y="9410"/>
                      </a:cubicBezTo>
                      <a:lnTo>
                        <a:pt x="134" y="34495"/>
                      </a:lnTo>
                      <a:cubicBezTo>
                        <a:pt x="1" y="38064"/>
                        <a:pt x="2836" y="41033"/>
                        <a:pt x="6405" y="41100"/>
                      </a:cubicBezTo>
                      <a:lnTo>
                        <a:pt x="26486" y="39899"/>
                      </a:lnTo>
                      <a:cubicBezTo>
                        <a:pt x="30089" y="39832"/>
                        <a:pt x="32991" y="36863"/>
                        <a:pt x="32958" y="33227"/>
                      </a:cubicBezTo>
                      <a:lnTo>
                        <a:pt x="32958" y="30892"/>
                      </a:lnTo>
                      <a:cubicBezTo>
                        <a:pt x="32024" y="28757"/>
                        <a:pt x="30656" y="26122"/>
                        <a:pt x="29355" y="22353"/>
                      </a:cubicBezTo>
                      <a:cubicBezTo>
                        <a:pt x="26119" y="12913"/>
                        <a:pt x="25853" y="11112"/>
                        <a:pt x="32524" y="4240"/>
                      </a:cubicBezTo>
                      <a:cubicBezTo>
                        <a:pt x="30854" y="214"/>
                        <a:pt x="24491" y="1"/>
                        <a:pt x="23162" y="1"/>
                      </a:cubicBezTo>
                      <a:close/>
                    </a:path>
                  </a:pathLst>
                </a:custGeom>
                <a:solidFill>
                  <a:srgbClr val="FE5145">
                    <a:alpha val="2123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1" name="Google Shape;871;p61">
                  <a:extLst>
                    <a:ext uri="{FF2B5EF4-FFF2-40B4-BE49-F238E27FC236}">
                      <a16:creationId xmlns:a16="http://schemas.microsoft.com/office/drawing/2014/main" id="{6A220648-D5AA-EBEC-61DB-88FBBF89E4FD}"/>
                    </a:ext>
                  </a:extLst>
                </p:cNvPr>
                <p:cNvSpPr/>
                <p:nvPr/>
              </p:nvSpPr>
              <p:spPr>
                <a:xfrm>
                  <a:off x="4444175" y="4256000"/>
                  <a:ext cx="470350" cy="413325"/>
                </a:xfrm>
                <a:custGeom>
                  <a:avLst/>
                  <a:gdLst/>
                  <a:ahLst/>
                  <a:cxnLst/>
                  <a:rect l="l" t="t" r="r" b="b"/>
                  <a:pathLst>
                    <a:path w="18814" h="16533" extrusionOk="0">
                      <a:moveTo>
                        <a:pt x="14945" y="0"/>
                      </a:moveTo>
                      <a:lnTo>
                        <a:pt x="2669" y="7639"/>
                      </a:lnTo>
                      <a:cubicBezTo>
                        <a:pt x="634" y="8706"/>
                        <a:pt x="1" y="11475"/>
                        <a:pt x="1235" y="13810"/>
                      </a:cubicBezTo>
                      <a:cubicBezTo>
                        <a:pt x="2139" y="15520"/>
                        <a:pt x="3794" y="16532"/>
                        <a:pt x="5402" y="16532"/>
                      </a:cubicBezTo>
                      <a:cubicBezTo>
                        <a:pt x="5989" y="16532"/>
                        <a:pt x="6570" y="16397"/>
                        <a:pt x="7106" y="16112"/>
                      </a:cubicBezTo>
                      <a:lnTo>
                        <a:pt x="14211" y="12576"/>
                      </a:lnTo>
                      <a:cubicBezTo>
                        <a:pt x="18814" y="7605"/>
                        <a:pt x="17446" y="5437"/>
                        <a:pt x="14945" y="0"/>
                      </a:cubicBezTo>
                      <a:close/>
                    </a:path>
                  </a:pathLst>
                </a:custGeom>
                <a:solidFill>
                  <a:srgbClr val="E6B89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2" name="Google Shape;872;p61">
                  <a:extLst>
                    <a:ext uri="{FF2B5EF4-FFF2-40B4-BE49-F238E27FC236}">
                      <a16:creationId xmlns:a16="http://schemas.microsoft.com/office/drawing/2014/main" id="{11143F6E-29A6-4440-9B4F-DA1485C17917}"/>
                    </a:ext>
                  </a:extLst>
                </p:cNvPr>
                <p:cNvSpPr/>
                <p:nvPr/>
              </p:nvSpPr>
              <p:spPr>
                <a:xfrm>
                  <a:off x="4116450" y="3220250"/>
                  <a:ext cx="697175" cy="1265100"/>
                </a:xfrm>
                <a:custGeom>
                  <a:avLst/>
                  <a:gdLst/>
                  <a:ahLst/>
                  <a:cxnLst/>
                  <a:rect l="l" t="t" r="r" b="b"/>
                  <a:pathLst>
                    <a:path w="27887" h="50604" extrusionOk="0">
                      <a:moveTo>
                        <a:pt x="5871" y="0"/>
                      </a:moveTo>
                      <a:cubicBezTo>
                        <a:pt x="2635" y="0"/>
                        <a:pt x="0" y="2602"/>
                        <a:pt x="0" y="5871"/>
                      </a:cubicBezTo>
                      <a:lnTo>
                        <a:pt x="0" y="44732"/>
                      </a:lnTo>
                      <a:cubicBezTo>
                        <a:pt x="0" y="47968"/>
                        <a:pt x="2635" y="50603"/>
                        <a:pt x="5871" y="50603"/>
                      </a:cubicBezTo>
                      <a:lnTo>
                        <a:pt x="22049" y="50603"/>
                      </a:lnTo>
                      <a:cubicBezTo>
                        <a:pt x="25285" y="50603"/>
                        <a:pt x="27887" y="47968"/>
                        <a:pt x="27887" y="44732"/>
                      </a:cubicBezTo>
                      <a:lnTo>
                        <a:pt x="27887" y="5871"/>
                      </a:lnTo>
                      <a:cubicBezTo>
                        <a:pt x="27887" y="2602"/>
                        <a:pt x="25285" y="0"/>
                        <a:pt x="22049" y="0"/>
                      </a:cubicBezTo>
                      <a:close/>
                    </a:path>
                  </a:pathLst>
                </a:custGeom>
                <a:solidFill>
                  <a:srgbClr val="8CD8E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3" name="Google Shape;873;p61">
                  <a:extLst>
                    <a:ext uri="{FF2B5EF4-FFF2-40B4-BE49-F238E27FC236}">
                      <a16:creationId xmlns:a16="http://schemas.microsoft.com/office/drawing/2014/main" id="{E797A0E2-4E90-7C72-C941-685EE46BD096}"/>
                    </a:ext>
                  </a:extLst>
                </p:cNvPr>
                <p:cNvSpPr/>
                <p:nvPr/>
              </p:nvSpPr>
              <p:spPr>
                <a:xfrm>
                  <a:off x="4162325" y="4205075"/>
                  <a:ext cx="253525" cy="244400"/>
                </a:xfrm>
                <a:custGeom>
                  <a:avLst/>
                  <a:gdLst/>
                  <a:ahLst/>
                  <a:cxnLst/>
                  <a:rect l="l" t="t" r="r" b="b"/>
                  <a:pathLst>
                    <a:path w="10141" h="9776" extrusionOk="0">
                      <a:moveTo>
                        <a:pt x="1212" y="1"/>
                      </a:moveTo>
                      <a:cubicBezTo>
                        <a:pt x="537" y="1"/>
                        <a:pt x="1" y="588"/>
                        <a:pt x="33" y="1270"/>
                      </a:cubicBezTo>
                      <a:lnTo>
                        <a:pt x="33" y="4839"/>
                      </a:lnTo>
                      <a:cubicBezTo>
                        <a:pt x="33" y="7574"/>
                        <a:pt x="2235" y="9776"/>
                        <a:pt x="4970" y="9776"/>
                      </a:cubicBezTo>
                      <a:lnTo>
                        <a:pt x="8906" y="9776"/>
                      </a:lnTo>
                      <a:cubicBezTo>
                        <a:pt x="9573" y="9776"/>
                        <a:pt x="10140" y="9209"/>
                        <a:pt x="10140" y="8542"/>
                      </a:cubicBezTo>
                      <a:lnTo>
                        <a:pt x="10140" y="1236"/>
                      </a:lnTo>
                      <a:cubicBezTo>
                        <a:pt x="10140" y="536"/>
                        <a:pt x="9573" y="2"/>
                        <a:pt x="8906" y="2"/>
                      </a:cubicBezTo>
                      <a:lnTo>
                        <a:pt x="1267" y="2"/>
                      </a:lnTo>
                      <a:cubicBezTo>
                        <a:pt x="1249" y="1"/>
                        <a:pt x="1230" y="1"/>
                        <a:pt x="1212" y="1"/>
                      </a:cubicBezTo>
                      <a:close/>
                    </a:path>
                  </a:pathLst>
                </a:custGeom>
                <a:solidFill>
                  <a:srgbClr val="103C6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4" name="Google Shape;874;p61">
                  <a:extLst>
                    <a:ext uri="{FF2B5EF4-FFF2-40B4-BE49-F238E27FC236}">
                      <a16:creationId xmlns:a16="http://schemas.microsoft.com/office/drawing/2014/main" id="{65582A2F-AFEB-3D64-F0E7-BAACBE61D341}"/>
                    </a:ext>
                  </a:extLst>
                </p:cNvPr>
                <p:cNvSpPr/>
                <p:nvPr/>
              </p:nvSpPr>
              <p:spPr>
                <a:xfrm>
                  <a:off x="4304900" y="3752300"/>
                  <a:ext cx="337775" cy="337750"/>
                </a:xfrm>
                <a:custGeom>
                  <a:avLst/>
                  <a:gdLst/>
                  <a:ahLst/>
                  <a:cxnLst/>
                  <a:rect l="l" t="t" r="r" b="b"/>
                  <a:pathLst>
                    <a:path w="13511" h="13510" extrusionOk="0">
                      <a:moveTo>
                        <a:pt x="6739" y="0"/>
                      </a:moveTo>
                      <a:cubicBezTo>
                        <a:pt x="3036" y="0"/>
                        <a:pt x="1" y="3002"/>
                        <a:pt x="1" y="6738"/>
                      </a:cubicBezTo>
                      <a:cubicBezTo>
                        <a:pt x="1" y="10474"/>
                        <a:pt x="3036" y="13510"/>
                        <a:pt x="6739" y="13510"/>
                      </a:cubicBezTo>
                      <a:cubicBezTo>
                        <a:pt x="10475" y="13510"/>
                        <a:pt x="13511" y="10474"/>
                        <a:pt x="13511" y="6738"/>
                      </a:cubicBezTo>
                      <a:cubicBezTo>
                        <a:pt x="13511" y="3002"/>
                        <a:pt x="10475" y="0"/>
                        <a:pt x="6739" y="0"/>
                      </a:cubicBezTo>
                      <a:close/>
                    </a:path>
                  </a:pathLst>
                </a:custGeom>
                <a:solidFill>
                  <a:srgbClr val="103C6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5" name="Google Shape;875;p61">
                  <a:extLst>
                    <a:ext uri="{FF2B5EF4-FFF2-40B4-BE49-F238E27FC236}">
                      <a16:creationId xmlns:a16="http://schemas.microsoft.com/office/drawing/2014/main" id="{8B78AFA8-0D06-661C-BDE4-D630A76D9791}"/>
                    </a:ext>
                  </a:extLst>
                </p:cNvPr>
                <p:cNvSpPr/>
                <p:nvPr/>
              </p:nvSpPr>
              <p:spPr>
                <a:xfrm>
                  <a:off x="4361625" y="3809825"/>
                  <a:ext cx="120925" cy="121800"/>
                </a:xfrm>
                <a:custGeom>
                  <a:avLst/>
                  <a:gdLst/>
                  <a:ahLst/>
                  <a:cxnLst/>
                  <a:rect l="l" t="t" r="r" b="b"/>
                  <a:pathLst>
                    <a:path w="4837" h="4872" extrusionOk="0">
                      <a:moveTo>
                        <a:pt x="2402" y="1"/>
                      </a:moveTo>
                      <a:cubicBezTo>
                        <a:pt x="1068" y="1"/>
                        <a:pt x="0" y="1102"/>
                        <a:pt x="0" y="2436"/>
                      </a:cubicBezTo>
                      <a:cubicBezTo>
                        <a:pt x="0" y="3770"/>
                        <a:pt x="1068" y="4871"/>
                        <a:pt x="2402" y="4871"/>
                      </a:cubicBezTo>
                      <a:cubicBezTo>
                        <a:pt x="3736" y="4871"/>
                        <a:pt x="4837" y="3770"/>
                        <a:pt x="4837" y="2436"/>
                      </a:cubicBezTo>
                      <a:cubicBezTo>
                        <a:pt x="4837" y="1102"/>
                        <a:pt x="3736" y="1"/>
                        <a:pt x="2402" y="1"/>
                      </a:cubicBezTo>
                      <a:close/>
                    </a:path>
                  </a:pathLst>
                </a:custGeom>
                <a:solidFill>
                  <a:srgbClr val="53A2B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6" name="Google Shape;876;p61">
                  <a:extLst>
                    <a:ext uri="{FF2B5EF4-FFF2-40B4-BE49-F238E27FC236}">
                      <a16:creationId xmlns:a16="http://schemas.microsoft.com/office/drawing/2014/main" id="{0C814AE7-51F7-9174-B6E5-FD125A4C9F24}"/>
                    </a:ext>
                  </a:extLst>
                </p:cNvPr>
                <p:cNvSpPr/>
                <p:nvPr/>
              </p:nvSpPr>
              <p:spPr>
                <a:xfrm>
                  <a:off x="4320750" y="3220250"/>
                  <a:ext cx="306075" cy="69250"/>
                </a:xfrm>
                <a:custGeom>
                  <a:avLst/>
                  <a:gdLst/>
                  <a:ahLst/>
                  <a:cxnLst/>
                  <a:rect l="l" t="t" r="r" b="b"/>
                  <a:pathLst>
                    <a:path w="12243" h="2770" extrusionOk="0">
                      <a:moveTo>
                        <a:pt x="1" y="0"/>
                      </a:moveTo>
                      <a:lnTo>
                        <a:pt x="1" y="1435"/>
                      </a:lnTo>
                      <a:cubicBezTo>
                        <a:pt x="1" y="2169"/>
                        <a:pt x="601" y="2769"/>
                        <a:pt x="1335" y="2769"/>
                      </a:cubicBezTo>
                      <a:lnTo>
                        <a:pt x="10908" y="2769"/>
                      </a:lnTo>
                      <a:cubicBezTo>
                        <a:pt x="11642" y="2769"/>
                        <a:pt x="12243" y="2169"/>
                        <a:pt x="12243" y="1435"/>
                      </a:cubicBezTo>
                      <a:lnTo>
                        <a:pt x="12243" y="0"/>
                      </a:lnTo>
                      <a:close/>
                    </a:path>
                  </a:pathLst>
                </a:custGeom>
                <a:solidFill>
                  <a:srgbClr val="53A2B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7" name="Google Shape;877;p61">
                  <a:extLst>
                    <a:ext uri="{FF2B5EF4-FFF2-40B4-BE49-F238E27FC236}">
                      <a16:creationId xmlns:a16="http://schemas.microsoft.com/office/drawing/2014/main" id="{78FE1B3F-5CEB-AFE1-9BF3-97946426E9D9}"/>
                    </a:ext>
                  </a:extLst>
                </p:cNvPr>
                <p:cNvSpPr/>
                <p:nvPr/>
              </p:nvSpPr>
              <p:spPr>
                <a:xfrm>
                  <a:off x="3883775" y="3291975"/>
                  <a:ext cx="94250" cy="186075"/>
                </a:xfrm>
                <a:custGeom>
                  <a:avLst/>
                  <a:gdLst/>
                  <a:ahLst/>
                  <a:cxnLst/>
                  <a:rect l="l" t="t" r="r" b="b"/>
                  <a:pathLst>
                    <a:path w="3770" h="7443" extrusionOk="0">
                      <a:moveTo>
                        <a:pt x="2102" y="0"/>
                      </a:moveTo>
                      <a:cubicBezTo>
                        <a:pt x="1435" y="1668"/>
                        <a:pt x="901" y="3403"/>
                        <a:pt x="501" y="5137"/>
                      </a:cubicBezTo>
                      <a:cubicBezTo>
                        <a:pt x="334" y="5938"/>
                        <a:pt x="167" y="6738"/>
                        <a:pt x="1" y="7439"/>
                      </a:cubicBezTo>
                      <a:cubicBezTo>
                        <a:pt x="52" y="7441"/>
                        <a:pt x="103" y="7443"/>
                        <a:pt x="153" y="7443"/>
                      </a:cubicBezTo>
                      <a:cubicBezTo>
                        <a:pt x="1462" y="7443"/>
                        <a:pt x="2655" y="6623"/>
                        <a:pt x="3136" y="5371"/>
                      </a:cubicBezTo>
                      <a:cubicBezTo>
                        <a:pt x="3770" y="3636"/>
                        <a:pt x="3436" y="1001"/>
                        <a:pt x="2102" y="0"/>
                      </a:cubicBezTo>
                      <a:close/>
                    </a:path>
                  </a:pathLst>
                </a:custGeom>
                <a:solidFill>
                  <a:srgbClr val="F08F5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8" name="Google Shape;878;p61">
                  <a:extLst>
                    <a:ext uri="{FF2B5EF4-FFF2-40B4-BE49-F238E27FC236}">
                      <a16:creationId xmlns:a16="http://schemas.microsoft.com/office/drawing/2014/main" id="{D063A542-E426-FB05-22CE-41D1013708FA}"/>
                    </a:ext>
                  </a:extLst>
                </p:cNvPr>
                <p:cNvSpPr/>
                <p:nvPr/>
              </p:nvSpPr>
              <p:spPr>
                <a:xfrm>
                  <a:off x="4350775" y="3642025"/>
                  <a:ext cx="733050" cy="552275"/>
                </a:xfrm>
                <a:custGeom>
                  <a:avLst/>
                  <a:gdLst/>
                  <a:ahLst/>
                  <a:cxnLst/>
                  <a:rect l="l" t="t" r="r" b="b"/>
                  <a:pathLst>
                    <a:path w="29322" h="22091" extrusionOk="0">
                      <a:moveTo>
                        <a:pt x="23267" y="1"/>
                      </a:moveTo>
                      <a:cubicBezTo>
                        <a:pt x="22399" y="1"/>
                        <a:pt x="21539" y="245"/>
                        <a:pt x="20782" y="775"/>
                      </a:cubicBezTo>
                      <a:lnTo>
                        <a:pt x="2436" y="14052"/>
                      </a:lnTo>
                      <a:cubicBezTo>
                        <a:pt x="468" y="15453"/>
                        <a:pt x="1" y="18154"/>
                        <a:pt x="1368" y="20156"/>
                      </a:cubicBezTo>
                      <a:cubicBezTo>
                        <a:pt x="2227" y="21413"/>
                        <a:pt x="3612" y="22091"/>
                        <a:pt x="5020" y="22091"/>
                      </a:cubicBezTo>
                      <a:cubicBezTo>
                        <a:pt x="5853" y="22091"/>
                        <a:pt x="6695" y="21853"/>
                        <a:pt x="7439" y="21357"/>
                      </a:cubicBezTo>
                      <a:lnTo>
                        <a:pt x="26486" y="9515"/>
                      </a:lnTo>
                      <a:cubicBezTo>
                        <a:pt x="28788" y="7880"/>
                        <a:pt x="29321" y="4745"/>
                        <a:pt x="27754" y="2477"/>
                      </a:cubicBezTo>
                      <a:cubicBezTo>
                        <a:pt x="26695" y="932"/>
                        <a:pt x="24964" y="1"/>
                        <a:pt x="23267" y="1"/>
                      </a:cubicBezTo>
                      <a:close/>
                    </a:path>
                  </a:pathLst>
                </a:custGeom>
                <a:solidFill>
                  <a:srgbClr val="F6BC9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9" name="Google Shape;879;p61">
                  <a:extLst>
                    <a:ext uri="{FF2B5EF4-FFF2-40B4-BE49-F238E27FC236}">
                      <a16:creationId xmlns:a16="http://schemas.microsoft.com/office/drawing/2014/main" id="{4ED8DA47-69A4-87A6-C638-7829D1117A01}"/>
                    </a:ext>
                  </a:extLst>
                </p:cNvPr>
                <p:cNvSpPr/>
                <p:nvPr/>
              </p:nvSpPr>
              <p:spPr>
                <a:xfrm>
                  <a:off x="4364950" y="3931700"/>
                  <a:ext cx="701350" cy="531050"/>
                </a:xfrm>
                <a:custGeom>
                  <a:avLst/>
                  <a:gdLst/>
                  <a:ahLst/>
                  <a:cxnLst/>
                  <a:rect l="l" t="t" r="r" b="b"/>
                  <a:pathLst>
                    <a:path w="28054" h="21242" extrusionOk="0">
                      <a:moveTo>
                        <a:pt x="21890" y="1"/>
                      </a:moveTo>
                      <a:cubicBezTo>
                        <a:pt x="21195" y="1"/>
                        <a:pt x="20518" y="174"/>
                        <a:pt x="19915" y="563"/>
                      </a:cubicBezTo>
                      <a:lnTo>
                        <a:pt x="2436" y="13673"/>
                      </a:lnTo>
                      <a:cubicBezTo>
                        <a:pt x="534" y="14940"/>
                        <a:pt x="1" y="17475"/>
                        <a:pt x="1268" y="19377"/>
                      </a:cubicBezTo>
                      <a:cubicBezTo>
                        <a:pt x="2053" y="20586"/>
                        <a:pt x="3378" y="21242"/>
                        <a:pt x="4727" y="21242"/>
                      </a:cubicBezTo>
                      <a:cubicBezTo>
                        <a:pt x="5499" y="21242"/>
                        <a:pt x="6280" y="21027"/>
                        <a:pt x="6972" y="20577"/>
                      </a:cubicBezTo>
                      <a:lnTo>
                        <a:pt x="25252" y="9303"/>
                      </a:lnTo>
                      <a:cubicBezTo>
                        <a:pt x="27454" y="7868"/>
                        <a:pt x="28054" y="4933"/>
                        <a:pt x="26620" y="2731"/>
                      </a:cubicBezTo>
                      <a:cubicBezTo>
                        <a:pt x="25608" y="1166"/>
                        <a:pt x="23693" y="1"/>
                        <a:pt x="21890" y="1"/>
                      </a:cubicBezTo>
                      <a:close/>
                    </a:path>
                  </a:pathLst>
                </a:custGeom>
                <a:solidFill>
                  <a:srgbClr val="F6BC9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0" name="Google Shape;880;p61">
                  <a:extLst>
                    <a:ext uri="{FF2B5EF4-FFF2-40B4-BE49-F238E27FC236}">
                      <a16:creationId xmlns:a16="http://schemas.microsoft.com/office/drawing/2014/main" id="{965B1826-13B8-28F0-9235-AA889F22D011}"/>
                    </a:ext>
                  </a:extLst>
                </p:cNvPr>
                <p:cNvSpPr/>
                <p:nvPr/>
              </p:nvSpPr>
              <p:spPr>
                <a:xfrm>
                  <a:off x="4475875" y="4222150"/>
                  <a:ext cx="596275" cy="411450"/>
                </a:xfrm>
                <a:custGeom>
                  <a:avLst/>
                  <a:gdLst/>
                  <a:ahLst/>
                  <a:cxnLst/>
                  <a:rect l="l" t="t" r="r" b="b"/>
                  <a:pathLst>
                    <a:path w="23851" h="16458" extrusionOk="0">
                      <a:moveTo>
                        <a:pt x="18429" y="0"/>
                      </a:moveTo>
                      <a:cubicBezTo>
                        <a:pt x="17682" y="0"/>
                        <a:pt x="16922" y="178"/>
                        <a:pt x="16212" y="553"/>
                      </a:cubicBezTo>
                      <a:lnTo>
                        <a:pt x="2802" y="8693"/>
                      </a:lnTo>
                      <a:cubicBezTo>
                        <a:pt x="801" y="9760"/>
                        <a:pt x="0" y="12262"/>
                        <a:pt x="1068" y="14263"/>
                      </a:cubicBezTo>
                      <a:cubicBezTo>
                        <a:pt x="1813" y="15662"/>
                        <a:pt x="3243" y="16458"/>
                        <a:pt x="4719" y="16458"/>
                      </a:cubicBezTo>
                      <a:cubicBezTo>
                        <a:pt x="5356" y="16458"/>
                        <a:pt x="6002" y="16309"/>
                        <a:pt x="6605" y="15998"/>
                      </a:cubicBezTo>
                      <a:lnTo>
                        <a:pt x="20648" y="8959"/>
                      </a:lnTo>
                      <a:cubicBezTo>
                        <a:pt x="22950" y="7725"/>
                        <a:pt x="23850" y="4857"/>
                        <a:pt x="22616" y="2555"/>
                      </a:cubicBezTo>
                      <a:cubicBezTo>
                        <a:pt x="21781" y="930"/>
                        <a:pt x="20138" y="0"/>
                        <a:pt x="18429" y="0"/>
                      </a:cubicBezTo>
                      <a:close/>
                    </a:path>
                  </a:pathLst>
                </a:custGeom>
                <a:solidFill>
                  <a:srgbClr val="F6BC9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1" name="Google Shape;881;p61">
                  <a:extLst>
                    <a:ext uri="{FF2B5EF4-FFF2-40B4-BE49-F238E27FC236}">
                      <a16:creationId xmlns:a16="http://schemas.microsoft.com/office/drawing/2014/main" id="{3213D56E-18C4-108B-4822-328381F25549}"/>
                    </a:ext>
                  </a:extLst>
                </p:cNvPr>
                <p:cNvSpPr/>
                <p:nvPr/>
              </p:nvSpPr>
              <p:spPr>
                <a:xfrm>
                  <a:off x="3358065" y="4469342"/>
                  <a:ext cx="825374" cy="775025"/>
                </a:xfrm>
                <a:custGeom>
                  <a:avLst/>
                  <a:gdLst/>
                  <a:ahLst/>
                  <a:cxnLst/>
                  <a:rect l="l" t="t" r="r" b="b"/>
                  <a:pathLst>
                    <a:path w="34559" h="34826" extrusionOk="0">
                      <a:moveTo>
                        <a:pt x="10741" y="0"/>
                      </a:moveTo>
                      <a:lnTo>
                        <a:pt x="0" y="10541"/>
                      </a:lnTo>
                      <a:lnTo>
                        <a:pt x="23817" y="34825"/>
                      </a:lnTo>
                      <a:lnTo>
                        <a:pt x="34558" y="24284"/>
                      </a:lnTo>
                      <a:lnTo>
                        <a:pt x="10741"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2" name="Google Shape;882;p61">
                  <a:extLst>
                    <a:ext uri="{FF2B5EF4-FFF2-40B4-BE49-F238E27FC236}">
                      <a16:creationId xmlns:a16="http://schemas.microsoft.com/office/drawing/2014/main" id="{F3A91D60-8277-9D1C-EC12-549F834F83F1}"/>
                    </a:ext>
                  </a:extLst>
                </p:cNvPr>
                <p:cNvSpPr/>
                <p:nvPr/>
              </p:nvSpPr>
              <p:spPr>
                <a:xfrm>
                  <a:off x="2786881" y="4517718"/>
                  <a:ext cx="1296842" cy="837000"/>
                </a:xfrm>
                <a:custGeom>
                  <a:avLst/>
                  <a:gdLst/>
                  <a:ahLst/>
                  <a:cxnLst/>
                  <a:rect l="l" t="t" r="r" b="b"/>
                  <a:pathLst>
                    <a:path w="71652" h="36494" extrusionOk="0">
                      <a:moveTo>
                        <a:pt x="40229" y="1"/>
                      </a:moveTo>
                      <a:lnTo>
                        <a:pt x="0" y="36494"/>
                      </a:lnTo>
                      <a:lnTo>
                        <a:pt x="59542" y="36494"/>
                      </a:lnTo>
                      <a:lnTo>
                        <a:pt x="71651" y="22717"/>
                      </a:lnTo>
                      <a:lnTo>
                        <a:pt x="40229" y="1"/>
                      </a:lnTo>
                      <a:close/>
                    </a:path>
                  </a:pathLst>
                </a:custGeom>
                <a:solidFill>
                  <a:srgbClr val="8CD8E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373" name="Google Shape;883;p61">
                  <a:extLst>
                    <a:ext uri="{FF2B5EF4-FFF2-40B4-BE49-F238E27FC236}">
                      <a16:creationId xmlns:a16="http://schemas.microsoft.com/office/drawing/2014/main" id="{B0474E37-6976-1AB5-33A0-29060C5DCA47}"/>
                    </a:ext>
                  </a:extLst>
                </p:cNvPr>
                <p:cNvSpPr/>
                <p:nvPr/>
              </p:nvSpPr>
              <p:spPr>
                <a:xfrm>
                  <a:off x="4514225" y="4465675"/>
                  <a:ext cx="145125" cy="136050"/>
                </a:xfrm>
                <a:custGeom>
                  <a:avLst/>
                  <a:gdLst/>
                  <a:ahLst/>
                  <a:cxnLst/>
                  <a:rect l="l" t="t" r="r" b="b"/>
                  <a:pathLst>
                    <a:path w="5805" h="5442" extrusionOk="0">
                      <a:moveTo>
                        <a:pt x="2655" y="0"/>
                      </a:moveTo>
                      <a:cubicBezTo>
                        <a:pt x="2227" y="0"/>
                        <a:pt x="1793" y="115"/>
                        <a:pt x="1402" y="353"/>
                      </a:cubicBezTo>
                      <a:cubicBezTo>
                        <a:pt x="334" y="1053"/>
                        <a:pt x="1" y="2488"/>
                        <a:pt x="668" y="3588"/>
                      </a:cubicBezTo>
                      <a:lnTo>
                        <a:pt x="1168" y="4356"/>
                      </a:lnTo>
                      <a:cubicBezTo>
                        <a:pt x="1619" y="5065"/>
                        <a:pt x="2375" y="5442"/>
                        <a:pt x="3150" y="5442"/>
                      </a:cubicBezTo>
                      <a:cubicBezTo>
                        <a:pt x="3578" y="5442"/>
                        <a:pt x="4012" y="5327"/>
                        <a:pt x="4404" y="5089"/>
                      </a:cubicBezTo>
                      <a:cubicBezTo>
                        <a:pt x="5471" y="4389"/>
                        <a:pt x="5805" y="2955"/>
                        <a:pt x="5138" y="1887"/>
                      </a:cubicBezTo>
                      <a:lnTo>
                        <a:pt x="4637" y="1086"/>
                      </a:lnTo>
                      <a:cubicBezTo>
                        <a:pt x="4186" y="377"/>
                        <a:pt x="3430" y="0"/>
                        <a:pt x="2655" y="0"/>
                      </a:cubicBezTo>
                      <a:close/>
                    </a:path>
                  </a:pathLst>
                </a:custGeom>
                <a:solidFill>
                  <a:srgbClr val="F08F5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4" name="Google Shape;884;p61">
                  <a:extLst>
                    <a:ext uri="{FF2B5EF4-FFF2-40B4-BE49-F238E27FC236}">
                      <a16:creationId xmlns:a16="http://schemas.microsoft.com/office/drawing/2014/main" id="{2ECE14C1-2DAB-688E-A01B-BEEF64265ABE}"/>
                    </a:ext>
                  </a:extLst>
                </p:cNvPr>
                <p:cNvSpPr/>
                <p:nvPr/>
              </p:nvSpPr>
              <p:spPr>
                <a:xfrm>
                  <a:off x="4407475" y="4295950"/>
                  <a:ext cx="145125" cy="135725"/>
                </a:xfrm>
                <a:custGeom>
                  <a:avLst/>
                  <a:gdLst/>
                  <a:ahLst/>
                  <a:cxnLst/>
                  <a:rect l="l" t="t" r="r" b="b"/>
                  <a:pathLst>
                    <a:path w="5805" h="5429" extrusionOk="0">
                      <a:moveTo>
                        <a:pt x="2627" y="0"/>
                      </a:moveTo>
                      <a:cubicBezTo>
                        <a:pt x="2182" y="0"/>
                        <a:pt x="1733" y="130"/>
                        <a:pt x="1335" y="403"/>
                      </a:cubicBezTo>
                      <a:cubicBezTo>
                        <a:pt x="268" y="1137"/>
                        <a:pt x="1" y="2572"/>
                        <a:pt x="701" y="3639"/>
                      </a:cubicBezTo>
                      <a:lnTo>
                        <a:pt x="1235" y="4406"/>
                      </a:lnTo>
                      <a:cubicBezTo>
                        <a:pt x="1694" y="5074"/>
                        <a:pt x="2428" y="5429"/>
                        <a:pt x="3174" y="5429"/>
                      </a:cubicBezTo>
                      <a:cubicBezTo>
                        <a:pt x="3621" y="5429"/>
                        <a:pt x="4071" y="5302"/>
                        <a:pt x="4471" y="5040"/>
                      </a:cubicBezTo>
                      <a:cubicBezTo>
                        <a:pt x="5538" y="4306"/>
                        <a:pt x="5805" y="2839"/>
                        <a:pt x="5104" y="1804"/>
                      </a:cubicBezTo>
                      <a:lnTo>
                        <a:pt x="4571" y="1037"/>
                      </a:lnTo>
                      <a:cubicBezTo>
                        <a:pt x="4110" y="368"/>
                        <a:pt x="3375" y="0"/>
                        <a:pt x="2627" y="0"/>
                      </a:cubicBezTo>
                      <a:close/>
                    </a:path>
                  </a:pathLst>
                </a:custGeom>
                <a:solidFill>
                  <a:srgbClr val="F08F5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5" name="Google Shape;885;p61">
                  <a:extLst>
                    <a:ext uri="{FF2B5EF4-FFF2-40B4-BE49-F238E27FC236}">
                      <a16:creationId xmlns:a16="http://schemas.microsoft.com/office/drawing/2014/main" id="{E722F25A-B2B9-7893-D7BC-5B55BCB3018A}"/>
                    </a:ext>
                  </a:extLst>
                </p:cNvPr>
                <p:cNvSpPr/>
                <p:nvPr/>
              </p:nvSpPr>
              <p:spPr>
                <a:xfrm>
                  <a:off x="4390800" y="4003175"/>
                  <a:ext cx="165150" cy="153725"/>
                </a:xfrm>
                <a:custGeom>
                  <a:avLst/>
                  <a:gdLst/>
                  <a:ahLst/>
                  <a:cxnLst/>
                  <a:rect l="l" t="t" r="r" b="b"/>
                  <a:pathLst>
                    <a:path w="6606" h="6149" extrusionOk="0">
                      <a:moveTo>
                        <a:pt x="3002" y="1"/>
                      </a:moveTo>
                      <a:cubicBezTo>
                        <a:pt x="2484" y="1"/>
                        <a:pt x="1961" y="154"/>
                        <a:pt x="1502" y="473"/>
                      </a:cubicBezTo>
                      <a:cubicBezTo>
                        <a:pt x="301" y="1307"/>
                        <a:pt x="1" y="2941"/>
                        <a:pt x="835" y="4142"/>
                      </a:cubicBezTo>
                      <a:lnTo>
                        <a:pt x="1435" y="5009"/>
                      </a:lnTo>
                      <a:cubicBezTo>
                        <a:pt x="1950" y="5751"/>
                        <a:pt x="2770" y="6149"/>
                        <a:pt x="3604" y="6149"/>
                      </a:cubicBezTo>
                      <a:cubicBezTo>
                        <a:pt x="4122" y="6149"/>
                        <a:pt x="4645" y="5996"/>
                        <a:pt x="5104" y="5677"/>
                      </a:cubicBezTo>
                      <a:cubicBezTo>
                        <a:pt x="6305" y="4843"/>
                        <a:pt x="6605" y="3208"/>
                        <a:pt x="5771" y="2007"/>
                      </a:cubicBezTo>
                      <a:lnTo>
                        <a:pt x="5171" y="1140"/>
                      </a:lnTo>
                      <a:cubicBezTo>
                        <a:pt x="4656" y="399"/>
                        <a:pt x="3837" y="1"/>
                        <a:pt x="3002" y="1"/>
                      </a:cubicBezTo>
                      <a:close/>
                    </a:path>
                  </a:pathLst>
                </a:custGeom>
                <a:solidFill>
                  <a:srgbClr val="F08F5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6" name="Google Shape;886;p61">
                  <a:extLst>
                    <a:ext uri="{FF2B5EF4-FFF2-40B4-BE49-F238E27FC236}">
                      <a16:creationId xmlns:a16="http://schemas.microsoft.com/office/drawing/2014/main" id="{1ABB0C33-BF69-95C5-E9CC-D5CB3701271D}"/>
                    </a:ext>
                  </a:extLst>
                </p:cNvPr>
                <p:cNvSpPr/>
                <p:nvPr/>
              </p:nvSpPr>
              <p:spPr>
                <a:xfrm>
                  <a:off x="4344100" y="3043450"/>
                  <a:ext cx="259375" cy="212675"/>
                </a:xfrm>
                <a:custGeom>
                  <a:avLst/>
                  <a:gdLst/>
                  <a:ahLst/>
                  <a:cxnLst/>
                  <a:rect l="l" t="t" r="r" b="b"/>
                  <a:pathLst>
                    <a:path w="10375" h="8507" extrusionOk="0">
                      <a:moveTo>
                        <a:pt x="1602" y="1"/>
                      </a:moveTo>
                      <a:lnTo>
                        <a:pt x="1" y="2302"/>
                      </a:lnTo>
                      <a:lnTo>
                        <a:pt x="1" y="8507"/>
                      </a:lnTo>
                      <a:lnTo>
                        <a:pt x="10375" y="8507"/>
                      </a:lnTo>
                      <a:lnTo>
                        <a:pt x="10375" y="2302"/>
                      </a:lnTo>
                      <a:lnTo>
                        <a:pt x="8774" y="1"/>
                      </a:lnTo>
                      <a:close/>
                    </a:path>
                  </a:pathLst>
                </a:custGeom>
                <a:solidFill>
                  <a:srgbClr val="1C5F5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7" name="Google Shape;887;p61">
                  <a:extLst>
                    <a:ext uri="{FF2B5EF4-FFF2-40B4-BE49-F238E27FC236}">
                      <a16:creationId xmlns:a16="http://schemas.microsoft.com/office/drawing/2014/main" id="{CB823D5B-358C-9369-B5B7-711FB3627903}"/>
                    </a:ext>
                  </a:extLst>
                </p:cNvPr>
                <p:cNvSpPr/>
                <p:nvPr/>
              </p:nvSpPr>
              <p:spPr>
                <a:xfrm>
                  <a:off x="4435825" y="3043450"/>
                  <a:ext cx="75925" cy="94275"/>
                </a:xfrm>
                <a:custGeom>
                  <a:avLst/>
                  <a:gdLst/>
                  <a:ahLst/>
                  <a:cxnLst/>
                  <a:rect l="l" t="t" r="r" b="b"/>
                  <a:pathLst>
                    <a:path w="3037" h="3771" extrusionOk="0">
                      <a:moveTo>
                        <a:pt x="1" y="1"/>
                      </a:moveTo>
                      <a:lnTo>
                        <a:pt x="1" y="3770"/>
                      </a:lnTo>
                      <a:lnTo>
                        <a:pt x="3036" y="3770"/>
                      </a:lnTo>
                      <a:lnTo>
                        <a:pt x="3036"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8" name="Google Shape;888;p61">
                  <a:extLst>
                    <a:ext uri="{FF2B5EF4-FFF2-40B4-BE49-F238E27FC236}">
                      <a16:creationId xmlns:a16="http://schemas.microsoft.com/office/drawing/2014/main" id="{8F5A357D-AF5D-8B10-514C-58E0403E60B2}"/>
                    </a:ext>
                  </a:extLst>
                </p:cNvPr>
                <p:cNvSpPr/>
                <p:nvPr/>
              </p:nvSpPr>
              <p:spPr>
                <a:xfrm>
                  <a:off x="4179825" y="3366175"/>
                  <a:ext cx="570425" cy="330275"/>
                </a:xfrm>
                <a:custGeom>
                  <a:avLst/>
                  <a:gdLst/>
                  <a:ahLst/>
                  <a:cxnLst/>
                  <a:rect l="l" t="t" r="r" b="b"/>
                  <a:pathLst>
                    <a:path w="22817" h="13211" extrusionOk="0">
                      <a:moveTo>
                        <a:pt x="1201" y="1"/>
                      </a:moveTo>
                      <a:cubicBezTo>
                        <a:pt x="534" y="1"/>
                        <a:pt x="0" y="501"/>
                        <a:pt x="0" y="1168"/>
                      </a:cubicBezTo>
                      <a:lnTo>
                        <a:pt x="0" y="12043"/>
                      </a:lnTo>
                      <a:cubicBezTo>
                        <a:pt x="0" y="12710"/>
                        <a:pt x="534" y="13210"/>
                        <a:pt x="1201" y="13210"/>
                      </a:cubicBezTo>
                      <a:lnTo>
                        <a:pt x="21649" y="13210"/>
                      </a:lnTo>
                      <a:cubicBezTo>
                        <a:pt x="22316" y="13210"/>
                        <a:pt x="22817" y="12710"/>
                        <a:pt x="22817" y="12043"/>
                      </a:cubicBezTo>
                      <a:lnTo>
                        <a:pt x="22817" y="1168"/>
                      </a:lnTo>
                      <a:cubicBezTo>
                        <a:pt x="22817" y="501"/>
                        <a:pt x="22316" y="1"/>
                        <a:pt x="21649" y="1"/>
                      </a:cubicBezTo>
                      <a:close/>
                    </a:path>
                  </a:pathLst>
                </a:custGeom>
                <a:solidFill>
                  <a:srgbClr val="53A2B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9" name="Google Shape;889;p61">
                  <a:extLst>
                    <a:ext uri="{FF2B5EF4-FFF2-40B4-BE49-F238E27FC236}">
                      <a16:creationId xmlns:a16="http://schemas.microsoft.com/office/drawing/2014/main" id="{31443814-87A6-4318-3D48-B15808EA7A32}"/>
                    </a:ext>
                  </a:extLst>
                </p:cNvPr>
                <p:cNvSpPr/>
                <p:nvPr/>
              </p:nvSpPr>
              <p:spPr>
                <a:xfrm>
                  <a:off x="4199000" y="3385375"/>
                  <a:ext cx="532900" cy="292725"/>
                </a:xfrm>
                <a:custGeom>
                  <a:avLst/>
                  <a:gdLst/>
                  <a:ahLst/>
                  <a:cxnLst/>
                  <a:rect l="l" t="t" r="r" b="b"/>
                  <a:pathLst>
                    <a:path w="21316" h="11709" extrusionOk="0">
                      <a:moveTo>
                        <a:pt x="1068" y="0"/>
                      </a:moveTo>
                      <a:cubicBezTo>
                        <a:pt x="468" y="0"/>
                        <a:pt x="1" y="467"/>
                        <a:pt x="1" y="1068"/>
                      </a:cubicBezTo>
                      <a:lnTo>
                        <a:pt x="1" y="10608"/>
                      </a:lnTo>
                      <a:cubicBezTo>
                        <a:pt x="1" y="11208"/>
                        <a:pt x="468" y="11709"/>
                        <a:pt x="1068" y="11709"/>
                      </a:cubicBezTo>
                      <a:lnTo>
                        <a:pt x="20248" y="11709"/>
                      </a:lnTo>
                      <a:cubicBezTo>
                        <a:pt x="20849" y="11709"/>
                        <a:pt x="21316" y="11208"/>
                        <a:pt x="21316" y="10608"/>
                      </a:cubicBezTo>
                      <a:lnTo>
                        <a:pt x="21316" y="1068"/>
                      </a:lnTo>
                      <a:cubicBezTo>
                        <a:pt x="21316" y="467"/>
                        <a:pt x="20849" y="0"/>
                        <a:pt x="20248" y="0"/>
                      </a:cubicBezTo>
                      <a:close/>
                    </a:path>
                  </a:pathLst>
                </a:custGeom>
                <a:solidFill>
                  <a:srgbClr val="F6EFE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380" name="Google Shape;890;p61">
                  <a:extLst>
                    <a:ext uri="{FF2B5EF4-FFF2-40B4-BE49-F238E27FC236}">
                      <a16:creationId xmlns:a16="http://schemas.microsoft.com/office/drawing/2014/main" id="{C890A8F2-6FF8-2DEB-2980-E1E712F0D673}"/>
                    </a:ext>
                  </a:extLst>
                </p:cNvPr>
                <p:cNvSpPr/>
                <p:nvPr/>
              </p:nvSpPr>
              <p:spPr>
                <a:xfrm>
                  <a:off x="4277400" y="3428725"/>
                  <a:ext cx="27525" cy="99275"/>
                </a:xfrm>
                <a:custGeom>
                  <a:avLst/>
                  <a:gdLst/>
                  <a:ahLst/>
                  <a:cxnLst/>
                  <a:rect l="l" t="t" r="r" b="b"/>
                  <a:pathLst>
                    <a:path w="1101" h="3971" extrusionOk="0">
                      <a:moveTo>
                        <a:pt x="534" y="1"/>
                      </a:moveTo>
                      <a:cubicBezTo>
                        <a:pt x="234" y="1"/>
                        <a:pt x="0" y="234"/>
                        <a:pt x="0" y="534"/>
                      </a:cubicBezTo>
                      <a:lnTo>
                        <a:pt x="0" y="3403"/>
                      </a:lnTo>
                      <a:cubicBezTo>
                        <a:pt x="0" y="3703"/>
                        <a:pt x="234" y="3970"/>
                        <a:pt x="534" y="3970"/>
                      </a:cubicBezTo>
                      <a:cubicBezTo>
                        <a:pt x="867" y="3970"/>
                        <a:pt x="1101" y="3703"/>
                        <a:pt x="1101" y="3403"/>
                      </a:cubicBezTo>
                      <a:lnTo>
                        <a:pt x="1101" y="534"/>
                      </a:lnTo>
                      <a:cubicBezTo>
                        <a:pt x="1101" y="234"/>
                        <a:pt x="867" y="1"/>
                        <a:pt x="534" y="1"/>
                      </a:cubicBezTo>
                      <a:close/>
                    </a:path>
                  </a:pathLst>
                </a:custGeom>
                <a:solidFill>
                  <a:srgbClr val="103C6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1" name="Google Shape;891;p61">
                  <a:extLst>
                    <a:ext uri="{FF2B5EF4-FFF2-40B4-BE49-F238E27FC236}">
                      <a16:creationId xmlns:a16="http://schemas.microsoft.com/office/drawing/2014/main" id="{93134C5E-A2F1-9518-8CA7-F71152C8730D}"/>
                    </a:ext>
                  </a:extLst>
                </p:cNvPr>
                <p:cNvSpPr/>
                <p:nvPr/>
              </p:nvSpPr>
              <p:spPr>
                <a:xfrm>
                  <a:off x="4277400" y="3539650"/>
                  <a:ext cx="27525" cy="99250"/>
                </a:xfrm>
                <a:custGeom>
                  <a:avLst/>
                  <a:gdLst/>
                  <a:ahLst/>
                  <a:cxnLst/>
                  <a:rect l="l" t="t" r="r" b="b"/>
                  <a:pathLst>
                    <a:path w="1101" h="3970" extrusionOk="0">
                      <a:moveTo>
                        <a:pt x="534" y="0"/>
                      </a:moveTo>
                      <a:cubicBezTo>
                        <a:pt x="234" y="0"/>
                        <a:pt x="0" y="234"/>
                        <a:pt x="0" y="567"/>
                      </a:cubicBezTo>
                      <a:lnTo>
                        <a:pt x="0" y="3403"/>
                      </a:lnTo>
                      <a:cubicBezTo>
                        <a:pt x="0" y="3703"/>
                        <a:pt x="234" y="3970"/>
                        <a:pt x="534" y="3970"/>
                      </a:cubicBezTo>
                      <a:cubicBezTo>
                        <a:pt x="867" y="3970"/>
                        <a:pt x="1101" y="3703"/>
                        <a:pt x="1101" y="3403"/>
                      </a:cubicBezTo>
                      <a:lnTo>
                        <a:pt x="1101" y="567"/>
                      </a:lnTo>
                      <a:cubicBezTo>
                        <a:pt x="1101" y="234"/>
                        <a:pt x="867" y="0"/>
                        <a:pt x="534" y="0"/>
                      </a:cubicBezTo>
                      <a:close/>
                    </a:path>
                  </a:pathLst>
                </a:custGeom>
                <a:solidFill>
                  <a:srgbClr val="103C6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2" name="Google Shape;892;p61">
                  <a:extLst>
                    <a:ext uri="{FF2B5EF4-FFF2-40B4-BE49-F238E27FC236}">
                      <a16:creationId xmlns:a16="http://schemas.microsoft.com/office/drawing/2014/main" id="{83C2F102-05AE-51A8-4AC6-BFD986B23FE1}"/>
                    </a:ext>
                  </a:extLst>
                </p:cNvPr>
                <p:cNvSpPr/>
                <p:nvPr/>
              </p:nvSpPr>
              <p:spPr>
                <a:xfrm>
                  <a:off x="4669325" y="3428725"/>
                  <a:ext cx="27550" cy="99275"/>
                </a:xfrm>
                <a:custGeom>
                  <a:avLst/>
                  <a:gdLst/>
                  <a:ahLst/>
                  <a:cxnLst/>
                  <a:rect l="l" t="t" r="r" b="b"/>
                  <a:pathLst>
                    <a:path w="1102" h="3971" extrusionOk="0">
                      <a:moveTo>
                        <a:pt x="568" y="1"/>
                      </a:moveTo>
                      <a:cubicBezTo>
                        <a:pt x="234" y="1"/>
                        <a:pt x="1" y="234"/>
                        <a:pt x="1" y="534"/>
                      </a:cubicBezTo>
                      <a:lnTo>
                        <a:pt x="1" y="3403"/>
                      </a:lnTo>
                      <a:cubicBezTo>
                        <a:pt x="1" y="3703"/>
                        <a:pt x="234" y="3970"/>
                        <a:pt x="568" y="3970"/>
                      </a:cubicBezTo>
                      <a:cubicBezTo>
                        <a:pt x="868" y="3970"/>
                        <a:pt x="1102" y="3703"/>
                        <a:pt x="1102" y="3403"/>
                      </a:cubicBezTo>
                      <a:lnTo>
                        <a:pt x="1102" y="534"/>
                      </a:lnTo>
                      <a:cubicBezTo>
                        <a:pt x="1102" y="234"/>
                        <a:pt x="868" y="1"/>
                        <a:pt x="568" y="1"/>
                      </a:cubicBezTo>
                      <a:close/>
                    </a:path>
                  </a:pathLst>
                </a:custGeom>
                <a:solidFill>
                  <a:srgbClr val="103C6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3" name="Google Shape;893;p61">
                  <a:extLst>
                    <a:ext uri="{FF2B5EF4-FFF2-40B4-BE49-F238E27FC236}">
                      <a16:creationId xmlns:a16="http://schemas.microsoft.com/office/drawing/2014/main" id="{E72346CC-A37E-1C87-E8D2-8DBEBB9BB711}"/>
                    </a:ext>
                  </a:extLst>
                </p:cNvPr>
                <p:cNvSpPr/>
                <p:nvPr/>
              </p:nvSpPr>
              <p:spPr>
                <a:xfrm>
                  <a:off x="4669325" y="3539650"/>
                  <a:ext cx="27550" cy="99250"/>
                </a:xfrm>
                <a:custGeom>
                  <a:avLst/>
                  <a:gdLst/>
                  <a:ahLst/>
                  <a:cxnLst/>
                  <a:rect l="l" t="t" r="r" b="b"/>
                  <a:pathLst>
                    <a:path w="1102" h="3970" extrusionOk="0">
                      <a:moveTo>
                        <a:pt x="568" y="0"/>
                      </a:moveTo>
                      <a:cubicBezTo>
                        <a:pt x="234" y="0"/>
                        <a:pt x="1" y="234"/>
                        <a:pt x="1" y="567"/>
                      </a:cubicBezTo>
                      <a:lnTo>
                        <a:pt x="1" y="3403"/>
                      </a:lnTo>
                      <a:cubicBezTo>
                        <a:pt x="1" y="3703"/>
                        <a:pt x="234" y="3970"/>
                        <a:pt x="568" y="3970"/>
                      </a:cubicBezTo>
                      <a:cubicBezTo>
                        <a:pt x="868" y="3970"/>
                        <a:pt x="1102" y="3703"/>
                        <a:pt x="1102" y="3403"/>
                      </a:cubicBezTo>
                      <a:lnTo>
                        <a:pt x="1102" y="567"/>
                      </a:lnTo>
                      <a:cubicBezTo>
                        <a:pt x="1102" y="234"/>
                        <a:pt x="868" y="0"/>
                        <a:pt x="568" y="0"/>
                      </a:cubicBezTo>
                      <a:close/>
                    </a:path>
                  </a:pathLst>
                </a:custGeom>
                <a:solidFill>
                  <a:srgbClr val="103C6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4" name="Google Shape;894;p61">
                  <a:extLst>
                    <a:ext uri="{FF2B5EF4-FFF2-40B4-BE49-F238E27FC236}">
                      <a16:creationId xmlns:a16="http://schemas.microsoft.com/office/drawing/2014/main" id="{819192EF-9ED4-3C0F-DAC6-74B5EE3DA18B}"/>
                    </a:ext>
                  </a:extLst>
                </p:cNvPr>
                <p:cNvSpPr/>
                <p:nvPr/>
              </p:nvSpPr>
              <p:spPr>
                <a:xfrm>
                  <a:off x="4541750" y="3428725"/>
                  <a:ext cx="28375" cy="99275"/>
                </a:xfrm>
                <a:custGeom>
                  <a:avLst/>
                  <a:gdLst/>
                  <a:ahLst/>
                  <a:cxnLst/>
                  <a:rect l="l" t="t" r="r" b="b"/>
                  <a:pathLst>
                    <a:path w="1135" h="3971" extrusionOk="0">
                      <a:moveTo>
                        <a:pt x="567" y="1"/>
                      </a:moveTo>
                      <a:cubicBezTo>
                        <a:pt x="267" y="1"/>
                        <a:pt x="0" y="234"/>
                        <a:pt x="0" y="534"/>
                      </a:cubicBezTo>
                      <a:lnTo>
                        <a:pt x="0" y="3403"/>
                      </a:lnTo>
                      <a:cubicBezTo>
                        <a:pt x="0" y="3703"/>
                        <a:pt x="267" y="3970"/>
                        <a:pt x="567" y="3970"/>
                      </a:cubicBezTo>
                      <a:cubicBezTo>
                        <a:pt x="868" y="3970"/>
                        <a:pt x="1101" y="3703"/>
                        <a:pt x="1134" y="3403"/>
                      </a:cubicBezTo>
                      <a:lnTo>
                        <a:pt x="1134" y="534"/>
                      </a:lnTo>
                      <a:cubicBezTo>
                        <a:pt x="1134" y="234"/>
                        <a:pt x="868" y="1"/>
                        <a:pt x="567" y="1"/>
                      </a:cubicBezTo>
                      <a:close/>
                    </a:path>
                  </a:pathLst>
                </a:custGeom>
                <a:solidFill>
                  <a:srgbClr val="103C6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5" name="Google Shape;895;p61">
                  <a:extLst>
                    <a:ext uri="{FF2B5EF4-FFF2-40B4-BE49-F238E27FC236}">
                      <a16:creationId xmlns:a16="http://schemas.microsoft.com/office/drawing/2014/main" id="{3B3714EF-C4D3-782D-AE5B-4C8BA80C208E}"/>
                    </a:ext>
                  </a:extLst>
                </p:cNvPr>
                <p:cNvSpPr/>
                <p:nvPr/>
              </p:nvSpPr>
              <p:spPr>
                <a:xfrm>
                  <a:off x="4570100" y="3517125"/>
                  <a:ext cx="99250" cy="28375"/>
                </a:xfrm>
                <a:custGeom>
                  <a:avLst/>
                  <a:gdLst/>
                  <a:ahLst/>
                  <a:cxnLst/>
                  <a:rect l="l" t="t" r="r" b="b"/>
                  <a:pathLst>
                    <a:path w="3970" h="1135" extrusionOk="0">
                      <a:moveTo>
                        <a:pt x="534" y="1"/>
                      </a:moveTo>
                      <a:cubicBezTo>
                        <a:pt x="234" y="1"/>
                        <a:pt x="0" y="267"/>
                        <a:pt x="0" y="568"/>
                      </a:cubicBezTo>
                      <a:cubicBezTo>
                        <a:pt x="0" y="868"/>
                        <a:pt x="234" y="1135"/>
                        <a:pt x="534" y="1135"/>
                      </a:cubicBezTo>
                      <a:lnTo>
                        <a:pt x="3403" y="1135"/>
                      </a:lnTo>
                      <a:cubicBezTo>
                        <a:pt x="3703" y="1135"/>
                        <a:pt x="3970" y="868"/>
                        <a:pt x="3970" y="568"/>
                      </a:cubicBezTo>
                      <a:cubicBezTo>
                        <a:pt x="3970" y="267"/>
                        <a:pt x="3703" y="1"/>
                        <a:pt x="3403" y="1"/>
                      </a:cubicBezTo>
                      <a:close/>
                    </a:path>
                  </a:pathLst>
                </a:custGeom>
                <a:solidFill>
                  <a:srgbClr val="103C6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6" name="Google Shape;896;p61">
                  <a:extLst>
                    <a:ext uri="{FF2B5EF4-FFF2-40B4-BE49-F238E27FC236}">
                      <a16:creationId xmlns:a16="http://schemas.microsoft.com/office/drawing/2014/main" id="{B631C653-E932-71AE-A40E-A1C4DA4624D2}"/>
                    </a:ext>
                  </a:extLst>
                </p:cNvPr>
                <p:cNvSpPr/>
                <p:nvPr/>
              </p:nvSpPr>
              <p:spPr>
                <a:xfrm>
                  <a:off x="4485875" y="3428725"/>
                  <a:ext cx="27550" cy="99275"/>
                </a:xfrm>
                <a:custGeom>
                  <a:avLst/>
                  <a:gdLst/>
                  <a:ahLst/>
                  <a:cxnLst/>
                  <a:rect l="l" t="t" r="r" b="b"/>
                  <a:pathLst>
                    <a:path w="1102" h="3971" extrusionOk="0">
                      <a:moveTo>
                        <a:pt x="534" y="1"/>
                      </a:moveTo>
                      <a:cubicBezTo>
                        <a:pt x="234" y="1"/>
                        <a:pt x="0" y="234"/>
                        <a:pt x="0" y="534"/>
                      </a:cubicBezTo>
                      <a:lnTo>
                        <a:pt x="0" y="3403"/>
                      </a:lnTo>
                      <a:cubicBezTo>
                        <a:pt x="0" y="3703"/>
                        <a:pt x="234" y="3970"/>
                        <a:pt x="534" y="3970"/>
                      </a:cubicBezTo>
                      <a:cubicBezTo>
                        <a:pt x="834" y="3970"/>
                        <a:pt x="1101" y="3703"/>
                        <a:pt x="1101" y="3403"/>
                      </a:cubicBezTo>
                      <a:lnTo>
                        <a:pt x="1101" y="534"/>
                      </a:lnTo>
                      <a:cubicBezTo>
                        <a:pt x="1101" y="234"/>
                        <a:pt x="834" y="1"/>
                        <a:pt x="534" y="1"/>
                      </a:cubicBezTo>
                      <a:close/>
                    </a:path>
                  </a:pathLst>
                </a:custGeom>
                <a:solidFill>
                  <a:srgbClr val="103C6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7" name="Google Shape;897;p61">
                  <a:extLst>
                    <a:ext uri="{FF2B5EF4-FFF2-40B4-BE49-F238E27FC236}">
                      <a16:creationId xmlns:a16="http://schemas.microsoft.com/office/drawing/2014/main" id="{0A0D5394-2C01-B7F3-12A3-4DB03553B0B9}"/>
                    </a:ext>
                  </a:extLst>
                </p:cNvPr>
                <p:cNvSpPr/>
                <p:nvPr/>
              </p:nvSpPr>
              <p:spPr>
                <a:xfrm>
                  <a:off x="4485875" y="3539650"/>
                  <a:ext cx="27550" cy="99250"/>
                </a:xfrm>
                <a:custGeom>
                  <a:avLst/>
                  <a:gdLst/>
                  <a:ahLst/>
                  <a:cxnLst/>
                  <a:rect l="l" t="t" r="r" b="b"/>
                  <a:pathLst>
                    <a:path w="1102" h="3970" extrusionOk="0">
                      <a:moveTo>
                        <a:pt x="534" y="0"/>
                      </a:moveTo>
                      <a:cubicBezTo>
                        <a:pt x="234" y="0"/>
                        <a:pt x="0" y="234"/>
                        <a:pt x="0" y="567"/>
                      </a:cubicBezTo>
                      <a:lnTo>
                        <a:pt x="0" y="3403"/>
                      </a:lnTo>
                      <a:cubicBezTo>
                        <a:pt x="0" y="3703"/>
                        <a:pt x="234" y="3970"/>
                        <a:pt x="534" y="3970"/>
                      </a:cubicBezTo>
                      <a:cubicBezTo>
                        <a:pt x="834" y="3970"/>
                        <a:pt x="1101" y="3703"/>
                        <a:pt x="1101" y="3403"/>
                      </a:cubicBezTo>
                      <a:lnTo>
                        <a:pt x="1101" y="567"/>
                      </a:lnTo>
                      <a:cubicBezTo>
                        <a:pt x="1101" y="234"/>
                        <a:pt x="834" y="0"/>
                        <a:pt x="534" y="0"/>
                      </a:cubicBezTo>
                      <a:close/>
                    </a:path>
                  </a:pathLst>
                </a:custGeom>
                <a:solidFill>
                  <a:srgbClr val="103C6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8" name="Google Shape;898;p61">
                  <a:extLst>
                    <a:ext uri="{FF2B5EF4-FFF2-40B4-BE49-F238E27FC236}">
                      <a16:creationId xmlns:a16="http://schemas.microsoft.com/office/drawing/2014/main" id="{E7718593-AE48-C97A-77C4-ABC3707452A1}"/>
                    </a:ext>
                  </a:extLst>
                </p:cNvPr>
                <p:cNvSpPr/>
                <p:nvPr/>
              </p:nvSpPr>
              <p:spPr>
                <a:xfrm>
                  <a:off x="4358275" y="3539650"/>
                  <a:ext cx="27550" cy="99250"/>
                </a:xfrm>
                <a:custGeom>
                  <a:avLst/>
                  <a:gdLst/>
                  <a:ahLst/>
                  <a:cxnLst/>
                  <a:rect l="l" t="t" r="r" b="b"/>
                  <a:pathLst>
                    <a:path w="1102" h="3970" extrusionOk="0">
                      <a:moveTo>
                        <a:pt x="568" y="0"/>
                      </a:moveTo>
                      <a:cubicBezTo>
                        <a:pt x="234" y="0"/>
                        <a:pt x="1" y="234"/>
                        <a:pt x="1" y="567"/>
                      </a:cubicBezTo>
                      <a:lnTo>
                        <a:pt x="1" y="3403"/>
                      </a:lnTo>
                      <a:cubicBezTo>
                        <a:pt x="1" y="3703"/>
                        <a:pt x="234" y="3970"/>
                        <a:pt x="568" y="3970"/>
                      </a:cubicBezTo>
                      <a:cubicBezTo>
                        <a:pt x="868" y="3970"/>
                        <a:pt x="1102" y="3703"/>
                        <a:pt x="1102" y="3403"/>
                      </a:cubicBezTo>
                      <a:lnTo>
                        <a:pt x="1102" y="567"/>
                      </a:lnTo>
                      <a:cubicBezTo>
                        <a:pt x="1102" y="234"/>
                        <a:pt x="868" y="0"/>
                        <a:pt x="568" y="0"/>
                      </a:cubicBezTo>
                      <a:close/>
                    </a:path>
                  </a:pathLst>
                </a:custGeom>
                <a:solidFill>
                  <a:srgbClr val="103C6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9" name="Google Shape;899;p61">
                  <a:extLst>
                    <a:ext uri="{FF2B5EF4-FFF2-40B4-BE49-F238E27FC236}">
                      <a16:creationId xmlns:a16="http://schemas.microsoft.com/office/drawing/2014/main" id="{DFA88114-575B-1C20-D51E-20E78F379E9D}"/>
                    </a:ext>
                  </a:extLst>
                </p:cNvPr>
                <p:cNvSpPr/>
                <p:nvPr/>
              </p:nvSpPr>
              <p:spPr>
                <a:xfrm>
                  <a:off x="4358275" y="3428725"/>
                  <a:ext cx="27550" cy="99275"/>
                </a:xfrm>
                <a:custGeom>
                  <a:avLst/>
                  <a:gdLst/>
                  <a:ahLst/>
                  <a:cxnLst/>
                  <a:rect l="l" t="t" r="r" b="b"/>
                  <a:pathLst>
                    <a:path w="1102" h="3971" extrusionOk="0">
                      <a:moveTo>
                        <a:pt x="568" y="1"/>
                      </a:moveTo>
                      <a:cubicBezTo>
                        <a:pt x="234" y="1"/>
                        <a:pt x="1" y="234"/>
                        <a:pt x="1" y="534"/>
                      </a:cubicBezTo>
                      <a:lnTo>
                        <a:pt x="1" y="3403"/>
                      </a:lnTo>
                      <a:cubicBezTo>
                        <a:pt x="1" y="3703"/>
                        <a:pt x="234" y="3970"/>
                        <a:pt x="568" y="3970"/>
                      </a:cubicBezTo>
                      <a:cubicBezTo>
                        <a:pt x="868" y="3970"/>
                        <a:pt x="1102" y="3703"/>
                        <a:pt x="1102" y="3403"/>
                      </a:cubicBezTo>
                      <a:lnTo>
                        <a:pt x="1102" y="534"/>
                      </a:lnTo>
                      <a:cubicBezTo>
                        <a:pt x="1102" y="234"/>
                        <a:pt x="868" y="1"/>
                        <a:pt x="568" y="1"/>
                      </a:cubicBezTo>
                      <a:close/>
                    </a:path>
                  </a:pathLst>
                </a:custGeom>
                <a:solidFill>
                  <a:srgbClr val="103C6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0" name="Google Shape;900;p61">
                  <a:extLst>
                    <a:ext uri="{FF2B5EF4-FFF2-40B4-BE49-F238E27FC236}">
                      <a16:creationId xmlns:a16="http://schemas.microsoft.com/office/drawing/2014/main" id="{D299B6AE-7AB7-0907-5945-C72D9051D33F}"/>
                    </a:ext>
                  </a:extLst>
                </p:cNvPr>
                <p:cNvSpPr/>
                <p:nvPr/>
              </p:nvSpPr>
              <p:spPr>
                <a:xfrm>
                  <a:off x="4385800" y="3624700"/>
                  <a:ext cx="99275" cy="28375"/>
                </a:xfrm>
                <a:custGeom>
                  <a:avLst/>
                  <a:gdLst/>
                  <a:ahLst/>
                  <a:cxnLst/>
                  <a:rect l="l" t="t" r="r" b="b"/>
                  <a:pathLst>
                    <a:path w="3971" h="1135" extrusionOk="0">
                      <a:moveTo>
                        <a:pt x="568" y="1"/>
                      </a:moveTo>
                      <a:cubicBezTo>
                        <a:pt x="267" y="1"/>
                        <a:pt x="1" y="267"/>
                        <a:pt x="1" y="568"/>
                      </a:cubicBezTo>
                      <a:cubicBezTo>
                        <a:pt x="1" y="868"/>
                        <a:pt x="267" y="1135"/>
                        <a:pt x="568" y="1135"/>
                      </a:cubicBezTo>
                      <a:lnTo>
                        <a:pt x="3436" y="1135"/>
                      </a:lnTo>
                      <a:cubicBezTo>
                        <a:pt x="3737" y="1135"/>
                        <a:pt x="3970" y="868"/>
                        <a:pt x="3970" y="568"/>
                      </a:cubicBezTo>
                      <a:cubicBezTo>
                        <a:pt x="3970" y="267"/>
                        <a:pt x="3737" y="1"/>
                        <a:pt x="3436" y="1"/>
                      </a:cubicBezTo>
                      <a:close/>
                    </a:path>
                  </a:pathLst>
                </a:custGeom>
                <a:solidFill>
                  <a:srgbClr val="103C6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1" name="Google Shape;901;p61">
                  <a:extLst>
                    <a:ext uri="{FF2B5EF4-FFF2-40B4-BE49-F238E27FC236}">
                      <a16:creationId xmlns:a16="http://schemas.microsoft.com/office/drawing/2014/main" id="{478D1DB5-B0FE-513B-0829-714E2F0EAFF9}"/>
                    </a:ext>
                  </a:extLst>
                </p:cNvPr>
                <p:cNvSpPr/>
                <p:nvPr/>
              </p:nvSpPr>
              <p:spPr>
                <a:xfrm>
                  <a:off x="4385800" y="3409550"/>
                  <a:ext cx="99275" cy="28375"/>
                </a:xfrm>
                <a:custGeom>
                  <a:avLst/>
                  <a:gdLst/>
                  <a:ahLst/>
                  <a:cxnLst/>
                  <a:rect l="l" t="t" r="r" b="b"/>
                  <a:pathLst>
                    <a:path w="3971" h="1135" extrusionOk="0">
                      <a:moveTo>
                        <a:pt x="568" y="0"/>
                      </a:moveTo>
                      <a:cubicBezTo>
                        <a:pt x="267" y="0"/>
                        <a:pt x="1" y="267"/>
                        <a:pt x="1" y="568"/>
                      </a:cubicBezTo>
                      <a:cubicBezTo>
                        <a:pt x="1" y="868"/>
                        <a:pt x="267" y="1135"/>
                        <a:pt x="568" y="1135"/>
                      </a:cubicBezTo>
                      <a:lnTo>
                        <a:pt x="3436" y="1135"/>
                      </a:lnTo>
                      <a:cubicBezTo>
                        <a:pt x="3737" y="1135"/>
                        <a:pt x="3970" y="868"/>
                        <a:pt x="3970" y="568"/>
                      </a:cubicBezTo>
                      <a:cubicBezTo>
                        <a:pt x="3970" y="267"/>
                        <a:pt x="3737" y="0"/>
                        <a:pt x="3436" y="0"/>
                      </a:cubicBezTo>
                      <a:close/>
                    </a:path>
                  </a:pathLst>
                </a:custGeom>
                <a:solidFill>
                  <a:srgbClr val="103C6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2" name="Google Shape;902;p61">
                  <a:extLst>
                    <a:ext uri="{FF2B5EF4-FFF2-40B4-BE49-F238E27FC236}">
                      <a16:creationId xmlns:a16="http://schemas.microsoft.com/office/drawing/2014/main" id="{57DBDC4C-A96F-B4E9-8DF4-2E42B95C419A}"/>
                    </a:ext>
                  </a:extLst>
                </p:cNvPr>
                <p:cNvSpPr/>
                <p:nvPr/>
              </p:nvSpPr>
              <p:spPr>
                <a:xfrm>
                  <a:off x="4384125" y="2676525"/>
                  <a:ext cx="179325" cy="313575"/>
                </a:xfrm>
                <a:custGeom>
                  <a:avLst/>
                  <a:gdLst/>
                  <a:ahLst/>
                  <a:cxnLst/>
                  <a:rect l="l" t="t" r="r" b="b"/>
                  <a:pathLst>
                    <a:path w="7173" h="12543" extrusionOk="0">
                      <a:moveTo>
                        <a:pt x="3603" y="0"/>
                      </a:moveTo>
                      <a:cubicBezTo>
                        <a:pt x="3603" y="0"/>
                        <a:pt x="1" y="6939"/>
                        <a:pt x="1" y="8940"/>
                      </a:cubicBezTo>
                      <a:cubicBezTo>
                        <a:pt x="1" y="10942"/>
                        <a:pt x="1602" y="12543"/>
                        <a:pt x="3603" y="12543"/>
                      </a:cubicBezTo>
                      <a:cubicBezTo>
                        <a:pt x="5571" y="12543"/>
                        <a:pt x="7173" y="10942"/>
                        <a:pt x="7173" y="8940"/>
                      </a:cubicBezTo>
                      <a:cubicBezTo>
                        <a:pt x="7173" y="6939"/>
                        <a:pt x="3603" y="0"/>
                        <a:pt x="3603" y="0"/>
                      </a:cubicBezTo>
                      <a:close/>
                    </a:path>
                  </a:pathLst>
                </a:custGeom>
                <a:solidFill>
                  <a:srgbClr val="FE514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3" name="Google Shape;903;p61">
                  <a:extLst>
                    <a:ext uri="{FF2B5EF4-FFF2-40B4-BE49-F238E27FC236}">
                      <a16:creationId xmlns:a16="http://schemas.microsoft.com/office/drawing/2014/main" id="{3FCC2B6C-AB70-670F-7989-64A924C02763}"/>
                    </a:ext>
                  </a:extLst>
                </p:cNvPr>
                <p:cNvSpPr/>
                <p:nvPr/>
              </p:nvSpPr>
              <p:spPr>
                <a:xfrm>
                  <a:off x="4455025" y="2747400"/>
                  <a:ext cx="12525" cy="26725"/>
                </a:xfrm>
                <a:custGeom>
                  <a:avLst/>
                  <a:gdLst/>
                  <a:ahLst/>
                  <a:cxnLst/>
                  <a:rect l="l" t="t" r="r" b="b"/>
                  <a:pathLst>
                    <a:path w="501" h="1069" fill="none" extrusionOk="0">
                      <a:moveTo>
                        <a:pt x="0" y="1068"/>
                      </a:moveTo>
                      <a:cubicBezTo>
                        <a:pt x="300" y="434"/>
                        <a:pt x="501" y="1"/>
                        <a:pt x="501" y="1"/>
                      </a:cubicBezTo>
                    </a:path>
                  </a:pathLst>
                </a:custGeom>
                <a:solidFill>
                  <a:srgbClr val="F6EFE4"/>
                </a:solidFill>
                <a:ln w="208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4" name="Google Shape;904;p61">
                  <a:extLst>
                    <a:ext uri="{FF2B5EF4-FFF2-40B4-BE49-F238E27FC236}">
                      <a16:creationId xmlns:a16="http://schemas.microsoft.com/office/drawing/2014/main" id="{32BF69E5-2F52-7E11-E206-5B05BD4F0CA8}"/>
                    </a:ext>
                  </a:extLst>
                </p:cNvPr>
                <p:cNvSpPr/>
                <p:nvPr/>
              </p:nvSpPr>
              <p:spPr>
                <a:xfrm>
                  <a:off x="4412475" y="2829975"/>
                  <a:ext cx="19225" cy="102600"/>
                </a:xfrm>
                <a:custGeom>
                  <a:avLst/>
                  <a:gdLst/>
                  <a:ahLst/>
                  <a:cxnLst/>
                  <a:rect l="l" t="t" r="r" b="b"/>
                  <a:pathLst>
                    <a:path w="769" h="4104" fill="none" extrusionOk="0">
                      <a:moveTo>
                        <a:pt x="501" y="4103"/>
                      </a:moveTo>
                      <a:cubicBezTo>
                        <a:pt x="168" y="3703"/>
                        <a:pt x="1" y="3169"/>
                        <a:pt x="1" y="2635"/>
                      </a:cubicBezTo>
                      <a:cubicBezTo>
                        <a:pt x="134" y="1735"/>
                        <a:pt x="368" y="834"/>
                        <a:pt x="768" y="0"/>
                      </a:cubicBezTo>
                    </a:path>
                  </a:pathLst>
                </a:custGeom>
                <a:solidFill>
                  <a:srgbClr val="F6EFE4"/>
                </a:solidFill>
                <a:ln w="208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339" name="Google Shape;905;p61">
                <a:extLst>
                  <a:ext uri="{FF2B5EF4-FFF2-40B4-BE49-F238E27FC236}">
                    <a16:creationId xmlns:a16="http://schemas.microsoft.com/office/drawing/2014/main" id="{B14CCDD6-4942-E9A6-6C80-BF40A45F1644}"/>
                  </a:ext>
                </a:extLst>
              </p:cNvPr>
              <p:cNvSpPr/>
              <p:nvPr/>
            </p:nvSpPr>
            <p:spPr>
              <a:xfrm>
                <a:off x="1902918" y="3402800"/>
                <a:ext cx="511675" cy="976825"/>
              </a:xfrm>
              <a:custGeom>
                <a:avLst/>
                <a:gdLst/>
                <a:ahLst/>
                <a:cxnLst/>
                <a:rect l="l" t="t" r="r" b="b"/>
                <a:pathLst>
                  <a:path w="20467" h="39073" extrusionOk="0">
                    <a:moveTo>
                      <a:pt x="20467" y="0"/>
                    </a:moveTo>
                    <a:cubicBezTo>
                      <a:pt x="18038" y="1762"/>
                      <a:pt x="9116" y="8255"/>
                      <a:pt x="5893" y="10573"/>
                    </a:cubicBezTo>
                    <a:cubicBezTo>
                      <a:pt x="2670" y="12891"/>
                      <a:pt x="2099" y="12970"/>
                      <a:pt x="1131" y="13907"/>
                    </a:cubicBezTo>
                    <a:cubicBezTo>
                      <a:pt x="163" y="14844"/>
                      <a:pt x="210" y="15352"/>
                      <a:pt x="83" y="16193"/>
                    </a:cubicBezTo>
                    <a:cubicBezTo>
                      <a:pt x="-44" y="17034"/>
                      <a:pt x="4" y="18161"/>
                      <a:pt x="369" y="18955"/>
                    </a:cubicBezTo>
                    <a:cubicBezTo>
                      <a:pt x="734" y="19749"/>
                      <a:pt x="1496" y="20574"/>
                      <a:pt x="2274" y="20955"/>
                    </a:cubicBezTo>
                    <a:cubicBezTo>
                      <a:pt x="3052" y="21336"/>
                      <a:pt x="3560" y="21733"/>
                      <a:pt x="5036" y="21241"/>
                    </a:cubicBezTo>
                    <a:cubicBezTo>
                      <a:pt x="6512" y="20749"/>
                      <a:pt x="10624" y="18162"/>
                      <a:pt x="11132" y="18003"/>
                    </a:cubicBezTo>
                    <a:cubicBezTo>
                      <a:pt x="11640" y="17844"/>
                      <a:pt x="9513" y="19226"/>
                      <a:pt x="8084" y="20289"/>
                    </a:cubicBezTo>
                    <a:cubicBezTo>
                      <a:pt x="6655" y="21353"/>
                      <a:pt x="3782" y="23289"/>
                      <a:pt x="2560" y="24384"/>
                    </a:cubicBezTo>
                    <a:cubicBezTo>
                      <a:pt x="1338" y="25479"/>
                      <a:pt x="1052" y="25956"/>
                      <a:pt x="750" y="26861"/>
                    </a:cubicBezTo>
                    <a:cubicBezTo>
                      <a:pt x="448" y="27766"/>
                      <a:pt x="448" y="28957"/>
                      <a:pt x="750" y="29814"/>
                    </a:cubicBezTo>
                    <a:cubicBezTo>
                      <a:pt x="1052" y="30671"/>
                      <a:pt x="1703" y="31687"/>
                      <a:pt x="2560" y="32004"/>
                    </a:cubicBezTo>
                    <a:cubicBezTo>
                      <a:pt x="3417" y="32322"/>
                      <a:pt x="4068" y="32529"/>
                      <a:pt x="5893" y="31719"/>
                    </a:cubicBezTo>
                    <a:cubicBezTo>
                      <a:pt x="7719" y="30910"/>
                      <a:pt x="11465" y="28370"/>
                      <a:pt x="13513" y="27147"/>
                    </a:cubicBezTo>
                    <a:cubicBezTo>
                      <a:pt x="15561" y="25925"/>
                      <a:pt x="19499" y="23527"/>
                      <a:pt x="18181" y="24384"/>
                    </a:cubicBezTo>
                    <a:cubicBezTo>
                      <a:pt x="16864" y="25241"/>
                      <a:pt x="7783" y="30115"/>
                      <a:pt x="5608" y="32290"/>
                    </a:cubicBezTo>
                    <a:cubicBezTo>
                      <a:pt x="3433" y="34465"/>
                      <a:pt x="4782" y="36307"/>
                      <a:pt x="5131" y="37434"/>
                    </a:cubicBezTo>
                    <a:cubicBezTo>
                      <a:pt x="5480" y="38561"/>
                      <a:pt x="6528" y="38974"/>
                      <a:pt x="7703" y="39053"/>
                    </a:cubicBezTo>
                    <a:cubicBezTo>
                      <a:pt x="8878" y="39132"/>
                      <a:pt x="10339" y="38640"/>
                      <a:pt x="12180" y="37910"/>
                    </a:cubicBezTo>
                    <a:cubicBezTo>
                      <a:pt x="14022" y="37180"/>
                      <a:pt x="17657" y="35211"/>
                      <a:pt x="18752" y="34671"/>
                    </a:cubicBezTo>
                  </a:path>
                </a:pathLst>
              </a:custGeom>
              <a:noFill/>
              <a:ln w="19050" cap="flat" cmpd="sng">
                <a:solidFill>
                  <a:srgbClr val="F08F58"/>
                </a:solidFill>
                <a:prstDash val="solid"/>
                <a:round/>
                <a:headEnd type="none" w="med" len="med"/>
                <a:tailEnd type="none" w="med" len="med"/>
              </a:ln>
            </p:spPr>
          </p:sp>
          <p:sp>
            <p:nvSpPr>
              <p:cNvPr id="340" name="Google Shape;906;p61">
                <a:extLst>
                  <a:ext uri="{FF2B5EF4-FFF2-40B4-BE49-F238E27FC236}">
                    <a16:creationId xmlns:a16="http://schemas.microsoft.com/office/drawing/2014/main" id="{0506ECE4-BC73-CFCB-F874-578C495CDC69}"/>
                  </a:ext>
                </a:extLst>
              </p:cNvPr>
              <p:cNvSpPr/>
              <p:nvPr/>
            </p:nvSpPr>
            <p:spPr>
              <a:xfrm>
                <a:off x="1402550" y="3481400"/>
                <a:ext cx="202000" cy="595300"/>
              </a:xfrm>
              <a:custGeom>
                <a:avLst/>
                <a:gdLst/>
                <a:ahLst/>
                <a:cxnLst/>
                <a:rect l="l" t="t" r="r" b="b"/>
                <a:pathLst>
                  <a:path w="8080" h="23812" extrusionOk="0">
                    <a:moveTo>
                      <a:pt x="8001" y="0"/>
                    </a:moveTo>
                    <a:cubicBezTo>
                      <a:pt x="8001" y="635"/>
                      <a:pt x="8160" y="1207"/>
                      <a:pt x="8001" y="3810"/>
                    </a:cubicBezTo>
                    <a:cubicBezTo>
                      <a:pt x="7842" y="6414"/>
                      <a:pt x="7827" y="12621"/>
                      <a:pt x="7049" y="15621"/>
                    </a:cubicBezTo>
                    <a:cubicBezTo>
                      <a:pt x="6271" y="18621"/>
                      <a:pt x="4509" y="20447"/>
                      <a:pt x="3334" y="21812"/>
                    </a:cubicBezTo>
                    <a:cubicBezTo>
                      <a:pt x="2159" y="23177"/>
                      <a:pt x="556" y="23479"/>
                      <a:pt x="0" y="23812"/>
                    </a:cubicBezTo>
                  </a:path>
                </a:pathLst>
              </a:custGeom>
              <a:noFill/>
              <a:ln w="19050" cap="flat" cmpd="sng">
                <a:solidFill>
                  <a:srgbClr val="F08F58"/>
                </a:solidFill>
                <a:prstDash val="solid"/>
                <a:round/>
                <a:headEnd type="none" w="med" len="med"/>
                <a:tailEnd type="none" w="med" len="med"/>
              </a:ln>
            </p:spPr>
          </p:sp>
        </p:grpSp>
        <p:sp>
          <p:nvSpPr>
            <p:cNvPr id="336" name="Google Shape;907;p61">
              <a:extLst>
                <a:ext uri="{FF2B5EF4-FFF2-40B4-BE49-F238E27FC236}">
                  <a16:creationId xmlns:a16="http://schemas.microsoft.com/office/drawing/2014/main" id="{142BF8B8-4ED2-686B-BF27-677E529FE7DC}"/>
                </a:ext>
              </a:extLst>
            </p:cNvPr>
            <p:cNvSpPr/>
            <p:nvPr/>
          </p:nvSpPr>
          <p:spPr>
            <a:xfrm>
              <a:off x="2093127" y="704844"/>
              <a:ext cx="195250" cy="452450"/>
            </a:xfrm>
            <a:custGeom>
              <a:avLst/>
              <a:gdLst/>
              <a:ahLst/>
              <a:cxnLst/>
              <a:rect l="l" t="t" r="r" b="b"/>
              <a:pathLst>
                <a:path w="7810" h="18098" extrusionOk="0">
                  <a:moveTo>
                    <a:pt x="7810" y="18098"/>
                  </a:moveTo>
                  <a:cubicBezTo>
                    <a:pt x="7540" y="17844"/>
                    <a:pt x="6810" y="17241"/>
                    <a:pt x="6191" y="16574"/>
                  </a:cubicBezTo>
                  <a:cubicBezTo>
                    <a:pt x="5572" y="15907"/>
                    <a:pt x="4841" y="15208"/>
                    <a:pt x="4095" y="14097"/>
                  </a:cubicBezTo>
                  <a:cubicBezTo>
                    <a:pt x="3349" y="12986"/>
                    <a:pt x="2286" y="11081"/>
                    <a:pt x="1714" y="9906"/>
                  </a:cubicBezTo>
                  <a:cubicBezTo>
                    <a:pt x="1143" y="8731"/>
                    <a:pt x="936" y="8240"/>
                    <a:pt x="666" y="7049"/>
                  </a:cubicBezTo>
                  <a:cubicBezTo>
                    <a:pt x="396" y="5859"/>
                    <a:pt x="190" y="3938"/>
                    <a:pt x="95" y="2763"/>
                  </a:cubicBezTo>
                  <a:cubicBezTo>
                    <a:pt x="0" y="1588"/>
                    <a:pt x="95" y="461"/>
                    <a:pt x="95" y="0"/>
                  </a:cubicBezTo>
                </a:path>
              </a:pathLst>
            </a:custGeom>
            <a:noFill/>
            <a:ln w="19050" cap="flat" cmpd="sng">
              <a:solidFill>
                <a:srgbClr val="F08F58"/>
              </a:solidFill>
              <a:prstDash val="solid"/>
              <a:round/>
              <a:headEnd type="none" w="med" len="med"/>
              <a:tailEnd type="none" w="med" len="med"/>
            </a:ln>
          </p:spPr>
        </p:sp>
        <p:sp>
          <p:nvSpPr>
            <p:cNvPr id="337" name="Google Shape;908;p61">
              <a:extLst>
                <a:ext uri="{FF2B5EF4-FFF2-40B4-BE49-F238E27FC236}">
                  <a16:creationId xmlns:a16="http://schemas.microsoft.com/office/drawing/2014/main" id="{0056225F-1076-499D-E6E6-2399562FADD2}"/>
                </a:ext>
              </a:extLst>
            </p:cNvPr>
            <p:cNvSpPr/>
            <p:nvPr/>
          </p:nvSpPr>
          <p:spPr>
            <a:xfrm>
              <a:off x="1224994" y="1121575"/>
              <a:ext cx="718100" cy="655325"/>
            </a:xfrm>
            <a:custGeom>
              <a:avLst/>
              <a:gdLst/>
              <a:ahLst/>
              <a:cxnLst/>
              <a:rect l="l" t="t" r="r" b="b"/>
              <a:pathLst>
                <a:path w="28724" h="26213" extrusionOk="0">
                  <a:moveTo>
                    <a:pt x="3483" y="0"/>
                  </a:moveTo>
                  <a:cubicBezTo>
                    <a:pt x="2991" y="1381"/>
                    <a:pt x="1102" y="6287"/>
                    <a:pt x="530" y="8287"/>
                  </a:cubicBezTo>
                  <a:cubicBezTo>
                    <a:pt x="-41" y="10287"/>
                    <a:pt x="-57" y="10953"/>
                    <a:pt x="54" y="12001"/>
                  </a:cubicBezTo>
                  <a:cubicBezTo>
                    <a:pt x="165" y="13049"/>
                    <a:pt x="594" y="13938"/>
                    <a:pt x="1197" y="14573"/>
                  </a:cubicBezTo>
                  <a:cubicBezTo>
                    <a:pt x="1800" y="15208"/>
                    <a:pt x="2816" y="15621"/>
                    <a:pt x="3673" y="15811"/>
                  </a:cubicBezTo>
                  <a:cubicBezTo>
                    <a:pt x="4530" y="16002"/>
                    <a:pt x="5467" y="16161"/>
                    <a:pt x="6340" y="15716"/>
                  </a:cubicBezTo>
                  <a:cubicBezTo>
                    <a:pt x="7213" y="15272"/>
                    <a:pt x="8579" y="12985"/>
                    <a:pt x="8912" y="13144"/>
                  </a:cubicBezTo>
                  <a:cubicBezTo>
                    <a:pt x="9246" y="13303"/>
                    <a:pt x="8246" y="15590"/>
                    <a:pt x="8341" y="16669"/>
                  </a:cubicBezTo>
                  <a:cubicBezTo>
                    <a:pt x="8436" y="17749"/>
                    <a:pt x="8738" y="18859"/>
                    <a:pt x="9484" y="19621"/>
                  </a:cubicBezTo>
                  <a:cubicBezTo>
                    <a:pt x="10230" y="20383"/>
                    <a:pt x="11738" y="21130"/>
                    <a:pt x="12817" y="21241"/>
                  </a:cubicBezTo>
                  <a:cubicBezTo>
                    <a:pt x="13897" y="21352"/>
                    <a:pt x="15151" y="20876"/>
                    <a:pt x="15961" y="20288"/>
                  </a:cubicBezTo>
                  <a:cubicBezTo>
                    <a:pt x="16771" y="19701"/>
                    <a:pt x="17485" y="17446"/>
                    <a:pt x="17675" y="17716"/>
                  </a:cubicBezTo>
                  <a:cubicBezTo>
                    <a:pt x="17866" y="17986"/>
                    <a:pt x="16898" y="20701"/>
                    <a:pt x="17104" y="21907"/>
                  </a:cubicBezTo>
                  <a:cubicBezTo>
                    <a:pt x="17310" y="23114"/>
                    <a:pt x="18008" y="24241"/>
                    <a:pt x="18913" y="24955"/>
                  </a:cubicBezTo>
                  <a:cubicBezTo>
                    <a:pt x="19818" y="25670"/>
                    <a:pt x="21295" y="26337"/>
                    <a:pt x="22533" y="26194"/>
                  </a:cubicBezTo>
                  <a:cubicBezTo>
                    <a:pt x="23771" y="26051"/>
                    <a:pt x="25565" y="25130"/>
                    <a:pt x="26343" y="24098"/>
                  </a:cubicBezTo>
                  <a:cubicBezTo>
                    <a:pt x="27121" y="23066"/>
                    <a:pt x="26803" y="23177"/>
                    <a:pt x="27200" y="20002"/>
                  </a:cubicBezTo>
                  <a:cubicBezTo>
                    <a:pt x="27597" y="16827"/>
                    <a:pt x="28470" y="7540"/>
                    <a:pt x="28724" y="5048"/>
                  </a:cubicBezTo>
                </a:path>
              </a:pathLst>
            </a:custGeom>
            <a:noFill/>
            <a:ln w="19050" cap="flat" cmpd="sng">
              <a:solidFill>
                <a:srgbClr val="F08F58"/>
              </a:solidFill>
              <a:prstDash val="solid"/>
              <a:round/>
              <a:headEnd type="none" w="med" len="med"/>
              <a:tailEnd type="none" w="med" len="med"/>
            </a:ln>
          </p:spPr>
        </p:sp>
      </p:grpSp>
      <p:sp>
        <p:nvSpPr>
          <p:cNvPr id="396" name="TextBox 395">
            <a:extLst>
              <a:ext uri="{FF2B5EF4-FFF2-40B4-BE49-F238E27FC236}">
                <a16:creationId xmlns:a16="http://schemas.microsoft.com/office/drawing/2014/main" id="{91A878A4-A118-582C-6024-1B9670AF7D78}"/>
              </a:ext>
            </a:extLst>
          </p:cNvPr>
          <p:cNvSpPr txBox="1"/>
          <p:nvPr/>
        </p:nvSpPr>
        <p:spPr>
          <a:xfrm>
            <a:off x="2411204" y="401755"/>
            <a:ext cx="6732796" cy="1569660"/>
          </a:xfrm>
          <a:prstGeom prst="rect">
            <a:avLst/>
          </a:prstGeom>
          <a:noFill/>
        </p:spPr>
        <p:txBody>
          <a:bodyPr wrap="square">
            <a:spAutoFit/>
          </a:bodyPr>
          <a:lstStyle/>
          <a:p>
            <a:r>
              <a:rPr lang="en-US" sz="1200" dirty="0"/>
              <a:t>Diabetes has become a prevalent health concern worldwide, affecting millions of individuals. It is a chronic health condition characterized by elevated levels of sugar (glucose) in the blood. </a:t>
            </a:r>
          </a:p>
          <a:p>
            <a:r>
              <a:rPr lang="en-US" sz="1200" dirty="0"/>
              <a:t>Type 1- typically diagnosed in childhood or adolescence, results from the immune system attacking insulin-producing cells.</a:t>
            </a:r>
          </a:p>
          <a:p>
            <a:endParaRPr lang="en-US" sz="1200" dirty="0"/>
          </a:p>
          <a:p>
            <a:r>
              <a:rPr lang="en-US" sz="1200" dirty="0"/>
              <a:t>Type 2- often linked to lifestyle factors, involves insulin resistance or insufficient insulin production. Prolonged high blood sugar levels can lead to various complications affecting the heart, kidneys, eyes, and nerves. </a:t>
            </a:r>
            <a:endParaRPr lang="en-IN" sz="1200" dirty="0"/>
          </a:p>
        </p:txBody>
      </p:sp>
      <p:sp>
        <p:nvSpPr>
          <p:cNvPr id="401" name="Google Shape;303;p30">
            <a:extLst>
              <a:ext uri="{FF2B5EF4-FFF2-40B4-BE49-F238E27FC236}">
                <a16:creationId xmlns:a16="http://schemas.microsoft.com/office/drawing/2014/main" id="{053DA31F-3956-F99E-EB3C-7E66A1C3E160}"/>
              </a:ext>
            </a:extLst>
          </p:cNvPr>
          <p:cNvSpPr txBox="1">
            <a:spLocks/>
          </p:cNvSpPr>
          <p:nvPr/>
        </p:nvSpPr>
        <p:spPr>
          <a:xfrm>
            <a:off x="2269330" y="1929959"/>
            <a:ext cx="1134000" cy="4277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Petrona"/>
              <a:buNone/>
              <a:defRPr sz="5000" b="1" i="0" u="none" strike="noStrike" cap="none">
                <a:solidFill>
                  <a:schemeClr val="dk1"/>
                </a:solidFill>
                <a:latin typeface="Petrona"/>
                <a:ea typeface="Petrona"/>
                <a:cs typeface="Petrona"/>
                <a:sym typeface="Petrona"/>
              </a:defRPr>
            </a:lvl1pPr>
            <a:lvl2pPr marR="0" lvl="1" algn="ctr" rtl="0">
              <a:lnSpc>
                <a:spcPct val="100000"/>
              </a:lnSpc>
              <a:spcBef>
                <a:spcPts val="0"/>
              </a:spcBef>
              <a:spcAft>
                <a:spcPts val="0"/>
              </a:spcAft>
              <a:buClr>
                <a:schemeClr val="dk1"/>
              </a:buClr>
              <a:buSzPts val="3600"/>
              <a:buFont typeface="Petrona"/>
              <a:buNone/>
              <a:defRPr sz="3600" b="0" i="0" u="none" strike="noStrike" cap="none">
                <a:solidFill>
                  <a:schemeClr val="dk1"/>
                </a:solidFill>
                <a:latin typeface="Petrona"/>
                <a:ea typeface="Petrona"/>
                <a:cs typeface="Petrona"/>
                <a:sym typeface="Petrona"/>
              </a:defRPr>
            </a:lvl2pPr>
            <a:lvl3pPr marR="0" lvl="2" algn="ctr" rtl="0">
              <a:lnSpc>
                <a:spcPct val="100000"/>
              </a:lnSpc>
              <a:spcBef>
                <a:spcPts val="0"/>
              </a:spcBef>
              <a:spcAft>
                <a:spcPts val="0"/>
              </a:spcAft>
              <a:buClr>
                <a:schemeClr val="dk1"/>
              </a:buClr>
              <a:buSzPts val="3600"/>
              <a:buFont typeface="Petrona"/>
              <a:buNone/>
              <a:defRPr sz="3600" b="0" i="0" u="none" strike="noStrike" cap="none">
                <a:solidFill>
                  <a:schemeClr val="dk1"/>
                </a:solidFill>
                <a:latin typeface="Petrona"/>
                <a:ea typeface="Petrona"/>
                <a:cs typeface="Petrona"/>
                <a:sym typeface="Petrona"/>
              </a:defRPr>
            </a:lvl3pPr>
            <a:lvl4pPr marR="0" lvl="3" algn="ctr" rtl="0">
              <a:lnSpc>
                <a:spcPct val="100000"/>
              </a:lnSpc>
              <a:spcBef>
                <a:spcPts val="0"/>
              </a:spcBef>
              <a:spcAft>
                <a:spcPts val="0"/>
              </a:spcAft>
              <a:buClr>
                <a:schemeClr val="dk1"/>
              </a:buClr>
              <a:buSzPts val="3600"/>
              <a:buFont typeface="Petrona"/>
              <a:buNone/>
              <a:defRPr sz="3600" b="0" i="0" u="none" strike="noStrike" cap="none">
                <a:solidFill>
                  <a:schemeClr val="dk1"/>
                </a:solidFill>
                <a:latin typeface="Petrona"/>
                <a:ea typeface="Petrona"/>
                <a:cs typeface="Petrona"/>
                <a:sym typeface="Petrona"/>
              </a:defRPr>
            </a:lvl4pPr>
            <a:lvl5pPr marR="0" lvl="4" algn="ctr" rtl="0">
              <a:lnSpc>
                <a:spcPct val="100000"/>
              </a:lnSpc>
              <a:spcBef>
                <a:spcPts val="0"/>
              </a:spcBef>
              <a:spcAft>
                <a:spcPts val="0"/>
              </a:spcAft>
              <a:buClr>
                <a:schemeClr val="dk1"/>
              </a:buClr>
              <a:buSzPts val="3600"/>
              <a:buFont typeface="Petrona"/>
              <a:buNone/>
              <a:defRPr sz="3600" b="0" i="0" u="none" strike="noStrike" cap="none">
                <a:solidFill>
                  <a:schemeClr val="dk1"/>
                </a:solidFill>
                <a:latin typeface="Petrona"/>
                <a:ea typeface="Petrona"/>
                <a:cs typeface="Petrona"/>
                <a:sym typeface="Petrona"/>
              </a:defRPr>
            </a:lvl5pPr>
            <a:lvl6pPr marR="0" lvl="5" algn="ctr" rtl="0">
              <a:lnSpc>
                <a:spcPct val="100000"/>
              </a:lnSpc>
              <a:spcBef>
                <a:spcPts val="0"/>
              </a:spcBef>
              <a:spcAft>
                <a:spcPts val="0"/>
              </a:spcAft>
              <a:buClr>
                <a:schemeClr val="dk1"/>
              </a:buClr>
              <a:buSzPts val="3600"/>
              <a:buFont typeface="Petrona"/>
              <a:buNone/>
              <a:defRPr sz="3600" b="0" i="0" u="none" strike="noStrike" cap="none">
                <a:solidFill>
                  <a:schemeClr val="dk1"/>
                </a:solidFill>
                <a:latin typeface="Petrona"/>
                <a:ea typeface="Petrona"/>
                <a:cs typeface="Petrona"/>
                <a:sym typeface="Petrona"/>
              </a:defRPr>
            </a:lvl6pPr>
            <a:lvl7pPr marR="0" lvl="6" algn="ctr" rtl="0">
              <a:lnSpc>
                <a:spcPct val="100000"/>
              </a:lnSpc>
              <a:spcBef>
                <a:spcPts val="0"/>
              </a:spcBef>
              <a:spcAft>
                <a:spcPts val="0"/>
              </a:spcAft>
              <a:buClr>
                <a:schemeClr val="dk1"/>
              </a:buClr>
              <a:buSzPts val="3600"/>
              <a:buFont typeface="Petrona"/>
              <a:buNone/>
              <a:defRPr sz="3600" b="0" i="0" u="none" strike="noStrike" cap="none">
                <a:solidFill>
                  <a:schemeClr val="dk1"/>
                </a:solidFill>
                <a:latin typeface="Petrona"/>
                <a:ea typeface="Petrona"/>
                <a:cs typeface="Petrona"/>
                <a:sym typeface="Petrona"/>
              </a:defRPr>
            </a:lvl7pPr>
            <a:lvl8pPr marR="0" lvl="7" algn="ctr" rtl="0">
              <a:lnSpc>
                <a:spcPct val="100000"/>
              </a:lnSpc>
              <a:spcBef>
                <a:spcPts val="0"/>
              </a:spcBef>
              <a:spcAft>
                <a:spcPts val="0"/>
              </a:spcAft>
              <a:buClr>
                <a:schemeClr val="dk1"/>
              </a:buClr>
              <a:buSzPts val="3600"/>
              <a:buFont typeface="Petrona"/>
              <a:buNone/>
              <a:defRPr sz="3600" b="0" i="0" u="none" strike="noStrike" cap="none">
                <a:solidFill>
                  <a:schemeClr val="dk1"/>
                </a:solidFill>
                <a:latin typeface="Petrona"/>
                <a:ea typeface="Petrona"/>
                <a:cs typeface="Petrona"/>
                <a:sym typeface="Petrona"/>
              </a:defRPr>
            </a:lvl8pPr>
            <a:lvl9pPr marR="0" lvl="8" algn="ctr" rtl="0">
              <a:lnSpc>
                <a:spcPct val="100000"/>
              </a:lnSpc>
              <a:spcBef>
                <a:spcPts val="0"/>
              </a:spcBef>
              <a:spcAft>
                <a:spcPts val="0"/>
              </a:spcAft>
              <a:buClr>
                <a:schemeClr val="dk1"/>
              </a:buClr>
              <a:buSzPts val="3600"/>
              <a:buFont typeface="Petrona"/>
              <a:buNone/>
              <a:defRPr sz="3600" b="0" i="0" u="none" strike="noStrike" cap="none">
                <a:solidFill>
                  <a:schemeClr val="dk1"/>
                </a:solidFill>
                <a:latin typeface="Petrona"/>
                <a:ea typeface="Petrona"/>
                <a:cs typeface="Petrona"/>
                <a:sym typeface="Petrona"/>
              </a:defRPr>
            </a:lvl9pPr>
          </a:lstStyle>
          <a:p>
            <a:r>
              <a:rPr lang="en-IN" sz="1800" u="sng" dirty="0"/>
              <a:t>Aim -</a:t>
            </a:r>
          </a:p>
        </p:txBody>
      </p:sp>
      <p:sp>
        <p:nvSpPr>
          <p:cNvPr id="402" name="Google Shape;303;p30">
            <a:extLst>
              <a:ext uri="{FF2B5EF4-FFF2-40B4-BE49-F238E27FC236}">
                <a16:creationId xmlns:a16="http://schemas.microsoft.com/office/drawing/2014/main" id="{0ED2B729-24E8-2B1D-AC0A-E5211172B3B4}"/>
              </a:ext>
            </a:extLst>
          </p:cNvPr>
          <p:cNvSpPr txBox="1">
            <a:spLocks/>
          </p:cNvSpPr>
          <p:nvPr/>
        </p:nvSpPr>
        <p:spPr>
          <a:xfrm>
            <a:off x="2220611" y="2765666"/>
            <a:ext cx="1515585" cy="4277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Petrona"/>
              <a:buNone/>
              <a:defRPr sz="5000" b="1" i="0" u="none" strike="noStrike" cap="none">
                <a:solidFill>
                  <a:schemeClr val="dk1"/>
                </a:solidFill>
                <a:latin typeface="Petrona"/>
                <a:ea typeface="Petrona"/>
                <a:cs typeface="Petrona"/>
                <a:sym typeface="Petrona"/>
              </a:defRPr>
            </a:lvl1pPr>
            <a:lvl2pPr marR="0" lvl="1" algn="ctr" rtl="0">
              <a:lnSpc>
                <a:spcPct val="100000"/>
              </a:lnSpc>
              <a:spcBef>
                <a:spcPts val="0"/>
              </a:spcBef>
              <a:spcAft>
                <a:spcPts val="0"/>
              </a:spcAft>
              <a:buClr>
                <a:schemeClr val="dk1"/>
              </a:buClr>
              <a:buSzPts val="3600"/>
              <a:buFont typeface="Petrona"/>
              <a:buNone/>
              <a:defRPr sz="3600" b="0" i="0" u="none" strike="noStrike" cap="none">
                <a:solidFill>
                  <a:schemeClr val="dk1"/>
                </a:solidFill>
                <a:latin typeface="Petrona"/>
                <a:ea typeface="Petrona"/>
                <a:cs typeface="Petrona"/>
                <a:sym typeface="Petrona"/>
              </a:defRPr>
            </a:lvl2pPr>
            <a:lvl3pPr marR="0" lvl="2" algn="ctr" rtl="0">
              <a:lnSpc>
                <a:spcPct val="100000"/>
              </a:lnSpc>
              <a:spcBef>
                <a:spcPts val="0"/>
              </a:spcBef>
              <a:spcAft>
                <a:spcPts val="0"/>
              </a:spcAft>
              <a:buClr>
                <a:schemeClr val="dk1"/>
              </a:buClr>
              <a:buSzPts val="3600"/>
              <a:buFont typeface="Petrona"/>
              <a:buNone/>
              <a:defRPr sz="3600" b="0" i="0" u="none" strike="noStrike" cap="none">
                <a:solidFill>
                  <a:schemeClr val="dk1"/>
                </a:solidFill>
                <a:latin typeface="Petrona"/>
                <a:ea typeface="Petrona"/>
                <a:cs typeface="Petrona"/>
                <a:sym typeface="Petrona"/>
              </a:defRPr>
            </a:lvl3pPr>
            <a:lvl4pPr marR="0" lvl="3" algn="ctr" rtl="0">
              <a:lnSpc>
                <a:spcPct val="100000"/>
              </a:lnSpc>
              <a:spcBef>
                <a:spcPts val="0"/>
              </a:spcBef>
              <a:spcAft>
                <a:spcPts val="0"/>
              </a:spcAft>
              <a:buClr>
                <a:schemeClr val="dk1"/>
              </a:buClr>
              <a:buSzPts val="3600"/>
              <a:buFont typeface="Petrona"/>
              <a:buNone/>
              <a:defRPr sz="3600" b="0" i="0" u="none" strike="noStrike" cap="none">
                <a:solidFill>
                  <a:schemeClr val="dk1"/>
                </a:solidFill>
                <a:latin typeface="Petrona"/>
                <a:ea typeface="Petrona"/>
                <a:cs typeface="Petrona"/>
                <a:sym typeface="Petrona"/>
              </a:defRPr>
            </a:lvl4pPr>
            <a:lvl5pPr marR="0" lvl="4" algn="ctr" rtl="0">
              <a:lnSpc>
                <a:spcPct val="100000"/>
              </a:lnSpc>
              <a:spcBef>
                <a:spcPts val="0"/>
              </a:spcBef>
              <a:spcAft>
                <a:spcPts val="0"/>
              </a:spcAft>
              <a:buClr>
                <a:schemeClr val="dk1"/>
              </a:buClr>
              <a:buSzPts val="3600"/>
              <a:buFont typeface="Petrona"/>
              <a:buNone/>
              <a:defRPr sz="3600" b="0" i="0" u="none" strike="noStrike" cap="none">
                <a:solidFill>
                  <a:schemeClr val="dk1"/>
                </a:solidFill>
                <a:latin typeface="Petrona"/>
                <a:ea typeface="Petrona"/>
                <a:cs typeface="Petrona"/>
                <a:sym typeface="Petrona"/>
              </a:defRPr>
            </a:lvl5pPr>
            <a:lvl6pPr marR="0" lvl="5" algn="ctr" rtl="0">
              <a:lnSpc>
                <a:spcPct val="100000"/>
              </a:lnSpc>
              <a:spcBef>
                <a:spcPts val="0"/>
              </a:spcBef>
              <a:spcAft>
                <a:spcPts val="0"/>
              </a:spcAft>
              <a:buClr>
                <a:schemeClr val="dk1"/>
              </a:buClr>
              <a:buSzPts val="3600"/>
              <a:buFont typeface="Petrona"/>
              <a:buNone/>
              <a:defRPr sz="3600" b="0" i="0" u="none" strike="noStrike" cap="none">
                <a:solidFill>
                  <a:schemeClr val="dk1"/>
                </a:solidFill>
                <a:latin typeface="Petrona"/>
                <a:ea typeface="Petrona"/>
                <a:cs typeface="Petrona"/>
                <a:sym typeface="Petrona"/>
              </a:defRPr>
            </a:lvl6pPr>
            <a:lvl7pPr marR="0" lvl="6" algn="ctr" rtl="0">
              <a:lnSpc>
                <a:spcPct val="100000"/>
              </a:lnSpc>
              <a:spcBef>
                <a:spcPts val="0"/>
              </a:spcBef>
              <a:spcAft>
                <a:spcPts val="0"/>
              </a:spcAft>
              <a:buClr>
                <a:schemeClr val="dk1"/>
              </a:buClr>
              <a:buSzPts val="3600"/>
              <a:buFont typeface="Petrona"/>
              <a:buNone/>
              <a:defRPr sz="3600" b="0" i="0" u="none" strike="noStrike" cap="none">
                <a:solidFill>
                  <a:schemeClr val="dk1"/>
                </a:solidFill>
                <a:latin typeface="Petrona"/>
                <a:ea typeface="Petrona"/>
                <a:cs typeface="Petrona"/>
                <a:sym typeface="Petrona"/>
              </a:defRPr>
            </a:lvl7pPr>
            <a:lvl8pPr marR="0" lvl="7" algn="ctr" rtl="0">
              <a:lnSpc>
                <a:spcPct val="100000"/>
              </a:lnSpc>
              <a:spcBef>
                <a:spcPts val="0"/>
              </a:spcBef>
              <a:spcAft>
                <a:spcPts val="0"/>
              </a:spcAft>
              <a:buClr>
                <a:schemeClr val="dk1"/>
              </a:buClr>
              <a:buSzPts val="3600"/>
              <a:buFont typeface="Petrona"/>
              <a:buNone/>
              <a:defRPr sz="3600" b="0" i="0" u="none" strike="noStrike" cap="none">
                <a:solidFill>
                  <a:schemeClr val="dk1"/>
                </a:solidFill>
                <a:latin typeface="Petrona"/>
                <a:ea typeface="Petrona"/>
                <a:cs typeface="Petrona"/>
                <a:sym typeface="Petrona"/>
              </a:defRPr>
            </a:lvl8pPr>
            <a:lvl9pPr marR="0" lvl="8" algn="ctr" rtl="0">
              <a:lnSpc>
                <a:spcPct val="100000"/>
              </a:lnSpc>
              <a:spcBef>
                <a:spcPts val="0"/>
              </a:spcBef>
              <a:spcAft>
                <a:spcPts val="0"/>
              </a:spcAft>
              <a:buClr>
                <a:schemeClr val="dk1"/>
              </a:buClr>
              <a:buSzPts val="3600"/>
              <a:buFont typeface="Petrona"/>
              <a:buNone/>
              <a:defRPr sz="3600" b="0" i="0" u="none" strike="noStrike" cap="none">
                <a:solidFill>
                  <a:schemeClr val="dk1"/>
                </a:solidFill>
                <a:latin typeface="Petrona"/>
                <a:ea typeface="Petrona"/>
                <a:cs typeface="Petrona"/>
                <a:sym typeface="Petrona"/>
              </a:defRPr>
            </a:lvl9pPr>
          </a:lstStyle>
          <a:p>
            <a:r>
              <a:rPr lang="en-IN" sz="1800" u="sng" dirty="0"/>
              <a:t>Objective -</a:t>
            </a:r>
            <a:r>
              <a:rPr lang="en-IN" sz="1800" dirty="0"/>
              <a:t> </a:t>
            </a:r>
          </a:p>
        </p:txBody>
      </p:sp>
      <p:sp>
        <p:nvSpPr>
          <p:cNvPr id="406" name="TextBox 405">
            <a:extLst>
              <a:ext uri="{FF2B5EF4-FFF2-40B4-BE49-F238E27FC236}">
                <a16:creationId xmlns:a16="http://schemas.microsoft.com/office/drawing/2014/main" id="{294353DC-6657-FB30-7B73-5D7A380939DB}"/>
              </a:ext>
            </a:extLst>
          </p:cNvPr>
          <p:cNvSpPr txBox="1"/>
          <p:nvPr/>
        </p:nvSpPr>
        <p:spPr>
          <a:xfrm>
            <a:off x="2388801" y="2316299"/>
            <a:ext cx="6755199" cy="461665"/>
          </a:xfrm>
          <a:prstGeom prst="rect">
            <a:avLst/>
          </a:prstGeom>
          <a:noFill/>
        </p:spPr>
        <p:txBody>
          <a:bodyPr wrap="square">
            <a:spAutoFit/>
          </a:bodyPr>
          <a:lstStyle/>
          <a:p>
            <a:pPr algn="l"/>
            <a:r>
              <a:rPr lang="en-US" sz="1200" dirty="0"/>
              <a:t>This project aims to </a:t>
            </a:r>
            <a:r>
              <a:rPr lang="en-US" sz="1200"/>
              <a:t>develop data-driven decisions </a:t>
            </a:r>
            <a:r>
              <a:rPr lang="en-US" sz="1200" dirty="0"/>
              <a:t>for identifying the risk of diabetes in individuals based on their health parameters using SQL data analysis techniques. </a:t>
            </a:r>
            <a:endParaRPr lang="en-IN" sz="1200" dirty="0"/>
          </a:p>
        </p:txBody>
      </p:sp>
      <p:sp>
        <p:nvSpPr>
          <p:cNvPr id="407" name="TextBox 406">
            <a:extLst>
              <a:ext uri="{FF2B5EF4-FFF2-40B4-BE49-F238E27FC236}">
                <a16:creationId xmlns:a16="http://schemas.microsoft.com/office/drawing/2014/main" id="{BDDA3444-8CDA-14DB-B235-36C4A880A3B3}"/>
              </a:ext>
            </a:extLst>
          </p:cNvPr>
          <p:cNvSpPr txBox="1"/>
          <p:nvPr/>
        </p:nvSpPr>
        <p:spPr>
          <a:xfrm>
            <a:off x="2355827" y="3185761"/>
            <a:ext cx="6788173" cy="1938992"/>
          </a:xfrm>
          <a:prstGeom prst="rect">
            <a:avLst/>
          </a:prstGeom>
          <a:noFill/>
        </p:spPr>
        <p:txBody>
          <a:bodyPr wrap="square">
            <a:spAutoFit/>
          </a:bodyPr>
          <a:lstStyle/>
          <a:p>
            <a:r>
              <a:rPr lang="en-US" sz="1200" dirty="0"/>
              <a:t>1) This project aims to leverage SQL's power for efficient data handling and analysis, enabling early prediction of diabetes, its complications, likelihood of an individual developing diabetes based on various health parameters.</a:t>
            </a:r>
          </a:p>
          <a:p>
            <a:endParaRPr lang="en-US" sz="1200" dirty="0"/>
          </a:p>
          <a:p>
            <a:r>
              <a:rPr lang="en-US" sz="1200" dirty="0"/>
              <a:t>2) To help healthcare professionals in identifying individuals at higher risk of diabetes and help in medication, lifestyle sugar levels to prevent complications and thereby facilitating proactive healthcare measures for affected individuals and maintain overall health.</a:t>
            </a:r>
          </a:p>
          <a:p>
            <a:endParaRPr lang="en-US" sz="1200" dirty="0"/>
          </a:p>
          <a:p>
            <a:r>
              <a:rPr lang="en-US" sz="1200" dirty="0"/>
              <a:t>3) Early identification and intervention can significantly mitigate the risks associated with this chronic condition.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1"/>
          <p:cNvSpPr/>
          <p:nvPr/>
        </p:nvSpPr>
        <p:spPr>
          <a:xfrm rot="-5400000">
            <a:off x="7396125" y="4403600"/>
            <a:ext cx="409800" cy="409800"/>
          </a:xfrm>
          <a:prstGeom prst="roundRect">
            <a:avLst>
              <a:gd name="adj" fmla="val 16667"/>
            </a:avLst>
          </a:prstGeom>
          <a:solidFill>
            <a:srgbClr val="9FCEC6">
              <a:alpha val="5062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1" name="Google Shape;311;p31"/>
          <p:cNvSpPr/>
          <p:nvPr/>
        </p:nvSpPr>
        <p:spPr>
          <a:xfrm rot="-5400000">
            <a:off x="7603350" y="3910725"/>
            <a:ext cx="1134000" cy="11340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3" name="Google Shape;313;p31"/>
          <p:cNvSpPr txBox="1">
            <a:spLocks noGrp="1"/>
          </p:cNvSpPr>
          <p:nvPr>
            <p:ph type="title"/>
          </p:nvPr>
        </p:nvSpPr>
        <p:spPr>
          <a:xfrm>
            <a:off x="1228417" y="409800"/>
            <a:ext cx="7915583" cy="687480"/>
          </a:xfrm>
          <a:prstGeom prst="rect">
            <a:avLst/>
          </a:prstGeom>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Autofit/>
          </a:bodyPr>
          <a:lstStyle/>
          <a:p>
            <a:pPr algn="l"/>
            <a:r>
              <a:rPr lang="en-US" sz="1800" b="0" dirty="0">
                <a:solidFill>
                  <a:srgbClr val="000000"/>
                </a:solidFill>
                <a:latin typeface="Candara" panose="020E0502030303020204" pitchFamily="34" charset="0"/>
              </a:rPr>
              <a:t>18. Suggest improvements in the database schema to reduce data redundancy and improve data integrity.</a:t>
            </a:r>
            <a:endParaRPr lang="en-US" sz="1800" b="0" i="0" u="none" strike="noStrike" baseline="0" dirty="0">
              <a:solidFill>
                <a:srgbClr val="000000"/>
              </a:solidFill>
              <a:latin typeface="Candara" panose="020E0502030303020204" pitchFamily="34" charset="0"/>
            </a:endParaRPr>
          </a:p>
        </p:txBody>
      </p:sp>
      <p:sp>
        <p:nvSpPr>
          <p:cNvPr id="314" name="Google Shape;314;p31"/>
          <p:cNvSpPr txBox="1">
            <a:spLocks noGrp="1"/>
          </p:cNvSpPr>
          <p:nvPr>
            <p:ph type="body" idx="1"/>
          </p:nvPr>
        </p:nvSpPr>
        <p:spPr>
          <a:xfrm>
            <a:off x="1645952" y="1532110"/>
            <a:ext cx="6159974" cy="3033359"/>
          </a:xfrm>
          <a:prstGeom prst="rect">
            <a:avLst/>
          </a:prstGeom>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Autofit/>
          </a:bodyPr>
          <a:lstStyle/>
          <a:p>
            <a:pPr marL="139700" indent="0">
              <a:buNone/>
            </a:pPr>
            <a:r>
              <a:rPr lang="en-US" b="0" i="0" dirty="0">
                <a:solidFill>
                  <a:srgbClr val="374151"/>
                </a:solidFill>
                <a:effectLst/>
                <a:latin typeface="Candara" panose="020E0502030303020204" pitchFamily="34" charset="0"/>
              </a:rPr>
              <a:t>1) Normalize tables into third normal form (3NF) by splitting large tables into smaller ones, minimizing redundant data storage.</a:t>
            </a:r>
          </a:p>
          <a:p>
            <a:pPr marL="139700" indent="0">
              <a:buNone/>
            </a:pPr>
            <a:endParaRPr lang="en-US" b="0" i="0" dirty="0">
              <a:solidFill>
                <a:srgbClr val="374151"/>
              </a:solidFill>
              <a:effectLst/>
              <a:latin typeface="Candara" panose="020E0502030303020204" pitchFamily="34" charset="0"/>
            </a:endParaRPr>
          </a:p>
          <a:p>
            <a:pPr marL="139700" indent="0">
              <a:buNone/>
            </a:pPr>
            <a:r>
              <a:rPr lang="en-US" b="0" i="0" dirty="0">
                <a:solidFill>
                  <a:srgbClr val="374151"/>
                </a:solidFill>
                <a:effectLst/>
                <a:latin typeface="Candara" panose="020E0502030303020204" pitchFamily="34" charset="0"/>
              </a:rPr>
              <a:t>2) Use proper data types and constraints </a:t>
            </a:r>
          </a:p>
          <a:p>
            <a:pPr marL="139700" indent="0">
              <a:buNone/>
            </a:pPr>
            <a:endParaRPr lang="en-US" dirty="0">
              <a:solidFill>
                <a:srgbClr val="374151"/>
              </a:solidFill>
              <a:latin typeface="Candara" panose="020E0502030303020204" pitchFamily="34" charset="0"/>
            </a:endParaRPr>
          </a:p>
          <a:p>
            <a:pPr marL="139700" indent="0">
              <a:buNone/>
            </a:pPr>
            <a:r>
              <a:rPr lang="en-US" dirty="0">
                <a:solidFill>
                  <a:srgbClr val="374151"/>
                </a:solidFill>
                <a:latin typeface="Candara" panose="020E0502030303020204" pitchFamily="34" charset="0"/>
              </a:rPr>
              <a:t>3) Use F</a:t>
            </a:r>
            <a:r>
              <a:rPr lang="en-US" b="0" i="0" dirty="0">
                <a:solidFill>
                  <a:srgbClr val="374151"/>
                </a:solidFill>
                <a:effectLst/>
                <a:latin typeface="Candara" panose="020E0502030303020204" pitchFamily="34" charset="0"/>
              </a:rPr>
              <a:t>oreign keys  and Joins to establish relationships.</a:t>
            </a:r>
          </a:p>
          <a:p>
            <a:pPr marL="139700" indent="0">
              <a:buNone/>
            </a:pPr>
            <a:endParaRPr lang="en-US" b="0" i="0" dirty="0">
              <a:solidFill>
                <a:srgbClr val="374151"/>
              </a:solidFill>
              <a:effectLst/>
              <a:latin typeface="Candara" panose="020E0502030303020204" pitchFamily="34" charset="0"/>
            </a:endParaRPr>
          </a:p>
          <a:p>
            <a:pPr marL="139700" indent="0">
              <a:buNone/>
            </a:pPr>
            <a:r>
              <a:rPr lang="en-IN" dirty="0">
                <a:solidFill>
                  <a:schemeClr val="dk1"/>
                </a:solidFill>
                <a:latin typeface="Candara" panose="020E0502030303020204" pitchFamily="34" charset="0"/>
              </a:rPr>
              <a:t>4)  </a:t>
            </a:r>
            <a:r>
              <a:rPr lang="en-US" dirty="0">
                <a:solidFill>
                  <a:schemeClr val="dk1"/>
                </a:solidFill>
                <a:latin typeface="Candara" panose="020E0502030303020204" pitchFamily="34" charset="0"/>
              </a:rPr>
              <a:t>Indexing: Create indexes on columns frequently used in queries to improve      query performance.</a:t>
            </a:r>
          </a:p>
          <a:p>
            <a:pPr marL="139700" indent="0">
              <a:buNone/>
            </a:pPr>
            <a:endParaRPr lang="en-IN" dirty="0">
              <a:solidFill>
                <a:schemeClr val="dk1"/>
              </a:solidFill>
              <a:latin typeface="Candara" panose="020E0502030303020204" pitchFamily="34" charset="0"/>
            </a:endParaRPr>
          </a:p>
          <a:p>
            <a:pPr marL="139700" indent="0">
              <a:buNone/>
            </a:pPr>
            <a:r>
              <a:rPr lang="en-IN" dirty="0">
                <a:solidFill>
                  <a:schemeClr val="dk1"/>
                </a:solidFill>
                <a:latin typeface="Candara" panose="020E0502030303020204" pitchFamily="34" charset="0"/>
              </a:rPr>
              <a:t>5) Remove unused data</a:t>
            </a:r>
          </a:p>
          <a:p>
            <a:pPr marL="139700" indent="0">
              <a:buNone/>
            </a:pPr>
            <a:endParaRPr lang="en-IN" dirty="0">
              <a:solidFill>
                <a:schemeClr val="dk1"/>
              </a:solidFill>
              <a:latin typeface="Candara" panose="020E0502030303020204" pitchFamily="34" charset="0"/>
            </a:endParaRPr>
          </a:p>
          <a:p>
            <a:pPr marL="139700" indent="0">
              <a:buNone/>
            </a:pPr>
            <a:r>
              <a:rPr lang="en-IN" dirty="0">
                <a:solidFill>
                  <a:schemeClr val="dk1"/>
                </a:solidFill>
                <a:latin typeface="Candara" panose="020E0502030303020204" pitchFamily="34" charset="0"/>
              </a:rPr>
              <a:t>6) </a:t>
            </a:r>
            <a:r>
              <a:rPr lang="en-US" i="0" dirty="0">
                <a:effectLst/>
                <a:latin typeface="Candara" panose="020E0502030303020204" pitchFamily="34" charset="0"/>
              </a:rPr>
              <a:t>Regular Maintenance:</a:t>
            </a:r>
            <a:r>
              <a:rPr lang="en-US" i="0" dirty="0">
                <a:solidFill>
                  <a:srgbClr val="374151"/>
                </a:solidFill>
                <a:effectLst/>
                <a:latin typeface="Candara" panose="020E0502030303020204" pitchFamily="34" charset="0"/>
              </a:rPr>
              <a:t> </a:t>
            </a:r>
            <a:r>
              <a:rPr lang="en-US" b="0" i="0" dirty="0">
                <a:solidFill>
                  <a:srgbClr val="374151"/>
                </a:solidFill>
                <a:effectLst/>
                <a:latin typeface="Candara" panose="020E0502030303020204" pitchFamily="34" charset="0"/>
              </a:rPr>
              <a:t>Schedule regular database maintenance to remove unnecessary data, optimize indexes, and ensure smooth operation.</a:t>
            </a:r>
            <a:endParaRPr lang="en-IN" dirty="0">
              <a:solidFill>
                <a:schemeClr val="dk1"/>
              </a:solidFill>
              <a:latin typeface="Candara" panose="020E0502030303020204" pitchFamily="34" charset="0"/>
            </a:endParaRPr>
          </a:p>
          <a:p>
            <a:pPr marL="139700" indent="0">
              <a:buNone/>
            </a:pPr>
            <a:endParaRPr lang="en-IN" dirty="0">
              <a:solidFill>
                <a:schemeClr val="dk1"/>
              </a:solidFill>
            </a:endParaRPr>
          </a:p>
        </p:txBody>
      </p:sp>
    </p:spTree>
    <p:extLst>
      <p:ext uri="{BB962C8B-B14F-4D97-AF65-F5344CB8AC3E}">
        <p14:creationId xmlns:p14="http://schemas.microsoft.com/office/powerpoint/2010/main" val="1986160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1"/>
          <p:cNvSpPr/>
          <p:nvPr/>
        </p:nvSpPr>
        <p:spPr>
          <a:xfrm rot="-5400000">
            <a:off x="7396125" y="4403600"/>
            <a:ext cx="409800" cy="409800"/>
          </a:xfrm>
          <a:prstGeom prst="roundRect">
            <a:avLst>
              <a:gd name="adj" fmla="val 16667"/>
            </a:avLst>
          </a:prstGeom>
          <a:solidFill>
            <a:srgbClr val="9FCEC6">
              <a:alpha val="5062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1" name="Google Shape;311;p31"/>
          <p:cNvSpPr/>
          <p:nvPr/>
        </p:nvSpPr>
        <p:spPr>
          <a:xfrm rot="-5400000">
            <a:off x="7603350" y="3910725"/>
            <a:ext cx="1134000" cy="11340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3" name="Google Shape;313;p31"/>
          <p:cNvSpPr txBox="1">
            <a:spLocks noGrp="1"/>
          </p:cNvSpPr>
          <p:nvPr>
            <p:ph type="title"/>
          </p:nvPr>
        </p:nvSpPr>
        <p:spPr>
          <a:xfrm>
            <a:off x="1228417" y="409800"/>
            <a:ext cx="7915583" cy="687480"/>
          </a:xfrm>
          <a:prstGeom prst="rect">
            <a:avLst/>
          </a:prstGeom>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Autofit/>
          </a:bodyPr>
          <a:lstStyle/>
          <a:p>
            <a:pPr algn="l"/>
            <a:r>
              <a:rPr lang="en-US" sz="1800" b="0" dirty="0">
                <a:solidFill>
                  <a:srgbClr val="000000"/>
                </a:solidFill>
                <a:latin typeface="Candara" panose="020E0502030303020204" pitchFamily="34" charset="0"/>
              </a:rPr>
              <a:t>19. Explain how you can optimize the performance of SQL queries on this dataset.</a:t>
            </a:r>
            <a:endParaRPr lang="en-US" sz="1800" b="0" i="0" u="none" strike="noStrike" baseline="0" dirty="0">
              <a:solidFill>
                <a:srgbClr val="000000"/>
              </a:solidFill>
              <a:latin typeface="Candara" panose="020E0502030303020204" pitchFamily="34" charset="0"/>
            </a:endParaRPr>
          </a:p>
        </p:txBody>
      </p:sp>
      <p:sp>
        <p:nvSpPr>
          <p:cNvPr id="314" name="Google Shape;314;p31"/>
          <p:cNvSpPr txBox="1">
            <a:spLocks noGrp="1"/>
          </p:cNvSpPr>
          <p:nvPr>
            <p:ph type="body" idx="1"/>
          </p:nvPr>
        </p:nvSpPr>
        <p:spPr>
          <a:xfrm>
            <a:off x="1541449" y="1299440"/>
            <a:ext cx="7380481" cy="3844059"/>
          </a:xfrm>
          <a:prstGeom prst="rect">
            <a:avLst/>
          </a:prstGeom>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Autofit/>
          </a:bodyPr>
          <a:lstStyle/>
          <a:p>
            <a:pPr marL="139700" indent="0">
              <a:buNone/>
            </a:pPr>
            <a:r>
              <a:rPr lang="en-US" b="0" i="0" dirty="0">
                <a:solidFill>
                  <a:srgbClr val="374151"/>
                </a:solidFill>
                <a:effectLst/>
                <a:latin typeface="Candara" panose="020E0502030303020204" pitchFamily="34" charset="0"/>
              </a:rPr>
              <a:t>1. Limit the Number of Rows Returned:-</a:t>
            </a:r>
          </a:p>
          <a:p>
            <a:pPr marL="139700" indent="0">
              <a:buNone/>
            </a:pPr>
            <a:r>
              <a:rPr lang="en-US" b="0" i="0" dirty="0">
                <a:solidFill>
                  <a:srgbClr val="374151"/>
                </a:solidFill>
                <a:effectLst/>
                <a:latin typeface="Candara" panose="020E0502030303020204" pitchFamily="34" charset="0"/>
              </a:rPr>
              <a:t>Use the LIMIT clause to restrict the number of rows returned, especially when working with</a:t>
            </a:r>
          </a:p>
          <a:p>
            <a:pPr marL="139700" indent="0">
              <a:buNone/>
            </a:pPr>
            <a:r>
              <a:rPr lang="en-US" b="0" i="0" dirty="0">
                <a:solidFill>
                  <a:srgbClr val="374151"/>
                </a:solidFill>
                <a:effectLst/>
                <a:latin typeface="Candara" panose="020E0502030303020204" pitchFamily="34" charset="0"/>
              </a:rPr>
              <a:t>large datasets. It significantly enhances query response times.</a:t>
            </a:r>
          </a:p>
          <a:p>
            <a:pPr marL="139700" indent="0">
              <a:buNone/>
            </a:pPr>
            <a:r>
              <a:rPr lang="en-US" b="0" i="0" dirty="0">
                <a:solidFill>
                  <a:srgbClr val="374151"/>
                </a:solidFill>
                <a:effectLst/>
                <a:latin typeface="Candara" panose="020E0502030303020204" pitchFamily="34" charset="0"/>
              </a:rPr>
              <a:t>2. Implement Indexing:-</a:t>
            </a:r>
          </a:p>
          <a:p>
            <a:pPr marL="139700" indent="0">
              <a:buNone/>
            </a:pPr>
            <a:r>
              <a:rPr lang="en-US" b="0" i="0" dirty="0">
                <a:solidFill>
                  <a:srgbClr val="374151"/>
                </a:solidFill>
                <a:effectLst/>
                <a:latin typeface="Candara" panose="020E0502030303020204" pitchFamily="34" charset="0"/>
              </a:rPr>
              <a:t>Create indexes on columns frequently used in WHERE clauses and join conditions. This can</a:t>
            </a:r>
          </a:p>
          <a:p>
            <a:pPr marL="139700" indent="0">
              <a:buNone/>
            </a:pPr>
            <a:r>
              <a:rPr lang="en-US" b="0" i="0" dirty="0">
                <a:solidFill>
                  <a:srgbClr val="374151"/>
                </a:solidFill>
                <a:effectLst/>
                <a:latin typeface="Candara" panose="020E0502030303020204" pitchFamily="34" charset="0"/>
              </a:rPr>
              <a:t>significantly speed up query execution.</a:t>
            </a:r>
          </a:p>
          <a:p>
            <a:pPr marL="139700" indent="0">
              <a:buNone/>
            </a:pPr>
            <a:r>
              <a:rPr lang="en-US" b="0" i="0" dirty="0">
                <a:solidFill>
                  <a:srgbClr val="374151"/>
                </a:solidFill>
                <a:effectLst/>
                <a:latin typeface="Candara" panose="020E0502030303020204" pitchFamily="34" charset="0"/>
              </a:rPr>
              <a:t>3. Optimize JOIN Operations:-</a:t>
            </a:r>
          </a:p>
          <a:p>
            <a:pPr marL="139700" indent="0">
              <a:buNone/>
            </a:pPr>
            <a:r>
              <a:rPr lang="en-US" b="0" i="0" dirty="0">
                <a:solidFill>
                  <a:srgbClr val="374151"/>
                </a:solidFill>
                <a:effectLst/>
                <a:latin typeface="Candara" panose="020E0502030303020204" pitchFamily="34" charset="0"/>
              </a:rPr>
              <a:t>Be mindful of how you structure your joins. </a:t>
            </a:r>
            <a:r>
              <a:rPr lang="en-US" dirty="0">
                <a:solidFill>
                  <a:srgbClr val="374151"/>
                </a:solidFill>
                <a:latin typeface="Candara" panose="020E0502030303020204" pitchFamily="34" charset="0"/>
              </a:rPr>
              <a:t>S</a:t>
            </a:r>
            <a:r>
              <a:rPr lang="en-US" b="0" i="0" dirty="0">
                <a:solidFill>
                  <a:srgbClr val="374151"/>
                </a:solidFill>
                <a:effectLst/>
                <a:latin typeface="Candara" panose="020E0502030303020204" pitchFamily="34" charset="0"/>
              </a:rPr>
              <a:t>electing appropriate join types(INNER, LEFT, etc.)</a:t>
            </a:r>
          </a:p>
          <a:p>
            <a:pPr marL="139700" indent="0">
              <a:buNone/>
            </a:pPr>
            <a:r>
              <a:rPr lang="en-US" b="0" i="0" dirty="0">
                <a:solidFill>
                  <a:srgbClr val="374151"/>
                </a:solidFill>
                <a:effectLst/>
                <a:latin typeface="Candara" panose="020E0502030303020204" pitchFamily="34" charset="0"/>
              </a:rPr>
              <a:t>based on specific requirements.</a:t>
            </a:r>
          </a:p>
          <a:p>
            <a:pPr marL="139700" indent="0">
              <a:buNone/>
            </a:pPr>
            <a:r>
              <a:rPr lang="en-US" b="0" i="0" dirty="0">
                <a:solidFill>
                  <a:srgbClr val="374151"/>
                </a:solidFill>
                <a:effectLst/>
                <a:latin typeface="Candara" panose="020E0502030303020204" pitchFamily="34" charset="0"/>
              </a:rPr>
              <a:t>4. Avoid Unnecessary SELECT :-</a:t>
            </a:r>
          </a:p>
          <a:p>
            <a:pPr marL="139700" indent="0">
              <a:buNone/>
            </a:pPr>
            <a:r>
              <a:rPr lang="en-US" b="0" i="0" dirty="0">
                <a:solidFill>
                  <a:srgbClr val="374151"/>
                </a:solidFill>
                <a:effectLst/>
                <a:latin typeface="Candara" panose="020E0502030303020204" pitchFamily="34" charset="0"/>
              </a:rPr>
              <a:t>Instead of using SELECT *, explicitly list only the columns you need. This reduces the amount</a:t>
            </a:r>
          </a:p>
          <a:p>
            <a:pPr marL="139700" indent="0">
              <a:buNone/>
            </a:pPr>
            <a:r>
              <a:rPr lang="en-US" b="0" i="0" dirty="0">
                <a:solidFill>
                  <a:srgbClr val="374151"/>
                </a:solidFill>
                <a:effectLst/>
                <a:latin typeface="Candara" panose="020E0502030303020204" pitchFamily="34" charset="0"/>
              </a:rPr>
              <a:t>of data transferred and can improve query performance.</a:t>
            </a:r>
          </a:p>
          <a:p>
            <a:pPr marL="139700" indent="0">
              <a:buNone/>
            </a:pPr>
            <a:r>
              <a:rPr lang="en-US" b="0" i="0" dirty="0">
                <a:solidFill>
                  <a:srgbClr val="374151"/>
                </a:solidFill>
                <a:effectLst/>
                <a:latin typeface="Candara" panose="020E0502030303020204" pitchFamily="34" charset="0"/>
              </a:rPr>
              <a:t>5. Effective Utilization of  WHERE Clauses :-</a:t>
            </a:r>
          </a:p>
          <a:p>
            <a:pPr marL="139700" indent="0">
              <a:buNone/>
            </a:pPr>
            <a:r>
              <a:rPr lang="en-US" b="0" i="0" dirty="0">
                <a:solidFill>
                  <a:srgbClr val="374151"/>
                </a:solidFill>
                <a:effectLst/>
                <a:latin typeface="Candara" panose="020E0502030303020204" pitchFamily="34" charset="0"/>
              </a:rPr>
              <a:t>Filter rows as early as possible in the query execution process by using efficient WHERE</a:t>
            </a:r>
          </a:p>
          <a:p>
            <a:pPr marL="139700" indent="0">
              <a:buNone/>
            </a:pPr>
            <a:r>
              <a:rPr lang="en-US" b="0" i="0" dirty="0">
                <a:solidFill>
                  <a:srgbClr val="374151"/>
                </a:solidFill>
                <a:effectLst/>
                <a:latin typeface="Candara" panose="020E0502030303020204" pitchFamily="34" charset="0"/>
              </a:rPr>
              <a:t>clauses. Avoid unnecessary conditions.</a:t>
            </a:r>
          </a:p>
          <a:p>
            <a:pPr marL="139700" indent="0">
              <a:buNone/>
            </a:pPr>
            <a:r>
              <a:rPr lang="en-US" b="0" i="0" dirty="0">
                <a:solidFill>
                  <a:srgbClr val="374151"/>
                </a:solidFill>
                <a:effectLst/>
                <a:latin typeface="Candara" panose="020E0502030303020204" pitchFamily="34" charset="0"/>
              </a:rPr>
              <a:t>6. Partitioning:-</a:t>
            </a:r>
          </a:p>
          <a:p>
            <a:pPr marL="139700" indent="0">
              <a:buNone/>
            </a:pPr>
            <a:r>
              <a:rPr lang="en-US" b="0" i="0" dirty="0">
                <a:solidFill>
                  <a:srgbClr val="374151"/>
                </a:solidFill>
                <a:effectLst/>
                <a:latin typeface="Candara" panose="020E0502030303020204" pitchFamily="34" charset="0"/>
              </a:rPr>
              <a:t>If your dataset is large, consider partitioning tables based on certain criteria (e.g., date ranges).</a:t>
            </a:r>
          </a:p>
          <a:p>
            <a:pPr marL="139700" indent="0">
              <a:buNone/>
            </a:pPr>
            <a:r>
              <a:rPr lang="en-US" b="0" i="0" dirty="0">
                <a:solidFill>
                  <a:srgbClr val="374151"/>
                </a:solidFill>
                <a:effectLst/>
                <a:latin typeface="Candara" panose="020E0502030303020204" pitchFamily="34" charset="0"/>
              </a:rPr>
              <a:t>This can improve query performance by narrowing the scope of data to be searched.</a:t>
            </a:r>
          </a:p>
          <a:p>
            <a:pPr marL="139700" indent="0">
              <a:buNone/>
            </a:pPr>
            <a:r>
              <a:rPr lang="en-US" b="0" i="0" dirty="0">
                <a:solidFill>
                  <a:srgbClr val="374151"/>
                </a:solidFill>
                <a:effectLst/>
                <a:latin typeface="Candara" panose="020E0502030303020204" pitchFamily="34" charset="0"/>
              </a:rPr>
              <a:t>7. Use Stored Procedures:-</a:t>
            </a:r>
          </a:p>
          <a:p>
            <a:pPr marL="139700" indent="0">
              <a:buNone/>
            </a:pPr>
            <a:r>
              <a:rPr lang="en-US" b="0" i="0" dirty="0">
                <a:solidFill>
                  <a:srgbClr val="374151"/>
                </a:solidFill>
                <a:effectLst/>
                <a:latin typeface="Candara" panose="020E0502030303020204" pitchFamily="34" charset="0"/>
              </a:rPr>
              <a:t>Use stored procedures to encapsulate and optimize frequently executed</a:t>
            </a:r>
            <a:endParaRPr lang="en-IN" dirty="0">
              <a:solidFill>
                <a:schemeClr val="dk1"/>
              </a:solidFill>
              <a:latin typeface="Candara" panose="020E0502030303020204" pitchFamily="34" charset="0"/>
            </a:endParaRPr>
          </a:p>
        </p:txBody>
      </p:sp>
    </p:spTree>
    <p:extLst>
      <p:ext uri="{BB962C8B-B14F-4D97-AF65-F5344CB8AC3E}">
        <p14:creationId xmlns:p14="http://schemas.microsoft.com/office/powerpoint/2010/main" val="7778268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29;p46">
            <a:extLst>
              <a:ext uri="{FF2B5EF4-FFF2-40B4-BE49-F238E27FC236}">
                <a16:creationId xmlns:a16="http://schemas.microsoft.com/office/drawing/2014/main" id="{7A2F83B2-3D66-446B-37BC-744E53715BF8}"/>
              </a:ext>
            </a:extLst>
          </p:cNvPr>
          <p:cNvSpPr txBox="1">
            <a:spLocks noGrp="1"/>
          </p:cNvSpPr>
          <p:nvPr>
            <p:ph type="title"/>
          </p:nvPr>
        </p:nvSpPr>
        <p:spPr>
          <a:xfrm>
            <a:off x="2236016" y="1407659"/>
            <a:ext cx="4237038" cy="108743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dirty="0"/>
              <a:t>Thanks</a:t>
            </a:r>
            <a:endParaRPr sz="6000" dirty="0"/>
          </a:p>
        </p:txBody>
      </p:sp>
    </p:spTree>
    <p:extLst>
      <p:ext uri="{BB962C8B-B14F-4D97-AF65-F5344CB8AC3E}">
        <p14:creationId xmlns:p14="http://schemas.microsoft.com/office/powerpoint/2010/main" val="1779860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1"/>
          <p:cNvSpPr/>
          <p:nvPr/>
        </p:nvSpPr>
        <p:spPr>
          <a:xfrm rot="-5400000">
            <a:off x="7396125" y="4403600"/>
            <a:ext cx="409800" cy="409800"/>
          </a:xfrm>
          <a:prstGeom prst="roundRect">
            <a:avLst>
              <a:gd name="adj" fmla="val 16667"/>
            </a:avLst>
          </a:prstGeom>
          <a:solidFill>
            <a:srgbClr val="9FCEC6">
              <a:alpha val="5062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1" name="Google Shape;311;p31"/>
          <p:cNvSpPr/>
          <p:nvPr/>
        </p:nvSpPr>
        <p:spPr>
          <a:xfrm rot="-5400000">
            <a:off x="7603350" y="3910725"/>
            <a:ext cx="1134000" cy="11340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3" name="Google Shape;313;p31"/>
          <p:cNvSpPr txBox="1">
            <a:spLocks noGrp="1"/>
          </p:cNvSpPr>
          <p:nvPr>
            <p:ph type="title"/>
          </p:nvPr>
        </p:nvSpPr>
        <p:spPr>
          <a:xfrm>
            <a:off x="1228417" y="409800"/>
            <a:ext cx="7915583" cy="519545"/>
          </a:xfrm>
          <a:prstGeom prst="rect">
            <a:avLst/>
          </a:prstGeom>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Autofit/>
          </a:bodyPr>
          <a:lstStyle/>
          <a:p>
            <a:pPr algn="l"/>
            <a:r>
              <a:rPr kumimoji="0" lang="en-US" sz="1800" b="0" i="0" u="none" strike="noStrike" kern="0" cap="none" spc="0" normalizeH="0" baseline="0" noProof="0" dirty="0">
                <a:ln>
                  <a:noFill/>
                </a:ln>
                <a:solidFill>
                  <a:srgbClr val="000000"/>
                </a:solidFill>
                <a:effectLst/>
                <a:uLnTx/>
                <a:uFillTx/>
                <a:latin typeface="Candara" panose="020E0502030303020204" pitchFamily="34" charset="0"/>
                <a:sym typeface="Petrona"/>
              </a:rPr>
              <a:t>1. </a:t>
            </a:r>
            <a:r>
              <a:rPr kumimoji="0" lang="en-US" sz="1800" b="0" i="0" u="none" strike="noStrike" kern="0" cap="none" spc="0" normalizeH="0" baseline="0" noProof="0" dirty="0">
                <a:ln>
                  <a:noFill/>
                </a:ln>
                <a:solidFill>
                  <a:srgbClr val="0D0D0D"/>
                </a:solidFill>
                <a:effectLst/>
                <a:uLnTx/>
                <a:uFillTx/>
                <a:latin typeface="Candara" panose="020E0502030303020204" pitchFamily="34" charset="0"/>
                <a:sym typeface="Petrona"/>
              </a:rPr>
              <a:t>Retrieve the Patient_id and ages of all patients.</a:t>
            </a:r>
            <a:br>
              <a:rPr lang="en-IN" sz="1800" b="0" i="0" u="none" strike="noStrike" baseline="0" dirty="0">
                <a:solidFill>
                  <a:srgbClr val="000000"/>
                </a:solidFill>
                <a:latin typeface="Candara" panose="020E0502030303020204" pitchFamily="34" charset="0"/>
              </a:rPr>
            </a:br>
            <a:endParaRPr lang="en-US" sz="1800" b="0" i="0" u="none" strike="noStrike" baseline="0" dirty="0">
              <a:solidFill>
                <a:srgbClr val="000000"/>
              </a:solidFill>
              <a:latin typeface="Candara" panose="020E0502030303020204" pitchFamily="34" charset="0"/>
            </a:endParaRPr>
          </a:p>
        </p:txBody>
      </p:sp>
      <p:sp>
        <p:nvSpPr>
          <p:cNvPr id="314" name="Google Shape;314;p31"/>
          <p:cNvSpPr txBox="1">
            <a:spLocks noGrp="1"/>
          </p:cNvSpPr>
          <p:nvPr>
            <p:ph type="body" idx="1"/>
          </p:nvPr>
        </p:nvSpPr>
        <p:spPr>
          <a:xfrm>
            <a:off x="1534919" y="1293915"/>
            <a:ext cx="5688839" cy="658982"/>
          </a:xfrm>
          <a:prstGeom prst="rect">
            <a:avLst/>
          </a:prstGeom>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Autofit/>
          </a:bodyPr>
          <a:lstStyle/>
          <a:p>
            <a:pPr marL="139700" indent="0">
              <a:buNone/>
            </a:pPr>
            <a:r>
              <a:rPr lang="en-IN" sz="1200" dirty="0">
                <a:solidFill>
                  <a:srgbClr val="0000FF"/>
                </a:solidFill>
                <a:latin typeface="Consolas" panose="020B0609020204030204" pitchFamily="49" charset="0"/>
              </a:rPr>
              <a:t>Query : Select</a:t>
            </a:r>
            <a:r>
              <a:rPr lang="en-IN" sz="1200" dirty="0">
                <a:solidFill>
                  <a:srgbClr val="000000"/>
                </a:solidFill>
                <a:latin typeface="Consolas" panose="020B0609020204030204" pitchFamily="49" charset="0"/>
              </a:rPr>
              <a:t> Patient_id</a:t>
            </a:r>
            <a:r>
              <a:rPr lang="en-IN" sz="1200" dirty="0">
                <a:solidFill>
                  <a:srgbClr val="808080"/>
                </a:solidFill>
                <a:latin typeface="Consolas" panose="020B0609020204030204" pitchFamily="49" charset="0"/>
              </a:rPr>
              <a:t>,</a:t>
            </a:r>
            <a:r>
              <a:rPr lang="en-IN" sz="1200" dirty="0">
                <a:solidFill>
                  <a:srgbClr val="000000"/>
                </a:solidFill>
                <a:latin typeface="Consolas" panose="020B0609020204030204" pitchFamily="49" charset="0"/>
              </a:rPr>
              <a:t> age</a:t>
            </a:r>
          </a:p>
          <a:p>
            <a:pPr marL="139700" indent="0">
              <a:buNone/>
            </a:pPr>
            <a:r>
              <a:rPr lang="en-IN" sz="1200" dirty="0">
                <a:solidFill>
                  <a:srgbClr val="0000FF"/>
                </a:solidFill>
                <a:latin typeface="Consolas" panose="020B0609020204030204" pitchFamily="49" charset="0"/>
              </a:rPr>
              <a:t>        From</a:t>
            </a:r>
            <a:r>
              <a:rPr lang="en-IN" sz="1200" dirty="0">
                <a:solidFill>
                  <a:srgbClr val="000000"/>
                </a:solidFill>
                <a:latin typeface="Consolas" panose="020B0609020204030204" pitchFamily="49" charset="0"/>
              </a:rPr>
              <a:t> [dbo]</a:t>
            </a:r>
            <a:r>
              <a:rPr lang="en-IN" sz="1200" dirty="0">
                <a:solidFill>
                  <a:srgbClr val="808080"/>
                </a:solidFill>
                <a:latin typeface="Consolas" panose="020B0609020204030204" pitchFamily="49" charset="0"/>
              </a:rPr>
              <a:t>.</a:t>
            </a:r>
            <a:r>
              <a:rPr lang="en-IN" sz="1200" dirty="0">
                <a:solidFill>
                  <a:srgbClr val="000000"/>
                </a:solidFill>
                <a:latin typeface="Consolas" panose="020B0609020204030204" pitchFamily="49" charset="0"/>
              </a:rPr>
              <a:t>[DB]</a:t>
            </a:r>
            <a:r>
              <a:rPr lang="en-IN" sz="1200" dirty="0">
                <a:solidFill>
                  <a:srgbClr val="808080"/>
                </a:solidFill>
                <a:latin typeface="Consolas" panose="020B0609020204030204" pitchFamily="49" charset="0"/>
              </a:rPr>
              <a:t>;</a:t>
            </a:r>
          </a:p>
          <a:p>
            <a:pPr marL="139700" indent="0">
              <a:buNone/>
            </a:pPr>
            <a:endParaRPr lang="en-IN" dirty="0">
              <a:solidFill>
                <a:schemeClr val="dk1"/>
              </a:solidFill>
            </a:endParaRPr>
          </a:p>
        </p:txBody>
      </p:sp>
      <p:pic>
        <p:nvPicPr>
          <p:cNvPr id="3" name="Picture 2">
            <a:extLst>
              <a:ext uri="{FF2B5EF4-FFF2-40B4-BE49-F238E27FC236}">
                <a16:creationId xmlns:a16="http://schemas.microsoft.com/office/drawing/2014/main" id="{AF25404A-A214-9221-C30A-51C960A2C5E0}"/>
              </a:ext>
            </a:extLst>
          </p:cNvPr>
          <p:cNvPicPr>
            <a:picLocks noChangeAspect="1"/>
          </p:cNvPicPr>
          <p:nvPr/>
        </p:nvPicPr>
        <p:blipFill rotWithShape="1">
          <a:blip r:embed="rId3"/>
          <a:srcRect l="13434" t="11899" r="45132" b="53523"/>
          <a:stretch/>
        </p:blipFill>
        <p:spPr>
          <a:xfrm>
            <a:off x="1534918" y="2025311"/>
            <a:ext cx="5688841" cy="2493451"/>
          </a:xfrm>
          <a:prstGeom prst="rect">
            <a:avLst/>
          </a:prstGeom>
        </p:spPr>
      </p:pic>
    </p:spTree>
    <p:extLst>
      <p:ext uri="{BB962C8B-B14F-4D97-AF65-F5344CB8AC3E}">
        <p14:creationId xmlns:p14="http://schemas.microsoft.com/office/powerpoint/2010/main" val="711192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1"/>
          <p:cNvSpPr/>
          <p:nvPr/>
        </p:nvSpPr>
        <p:spPr>
          <a:xfrm rot="-5400000">
            <a:off x="7396125" y="4403600"/>
            <a:ext cx="409800" cy="409800"/>
          </a:xfrm>
          <a:prstGeom prst="roundRect">
            <a:avLst>
              <a:gd name="adj" fmla="val 16667"/>
            </a:avLst>
          </a:prstGeom>
          <a:solidFill>
            <a:srgbClr val="9FCEC6">
              <a:alpha val="5062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1" name="Google Shape;311;p31"/>
          <p:cNvSpPr/>
          <p:nvPr/>
        </p:nvSpPr>
        <p:spPr>
          <a:xfrm rot="-5400000">
            <a:off x="7603350" y="3910725"/>
            <a:ext cx="1134000" cy="11340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3" name="Google Shape;313;p31"/>
          <p:cNvSpPr txBox="1">
            <a:spLocks noGrp="1"/>
          </p:cNvSpPr>
          <p:nvPr>
            <p:ph type="title"/>
          </p:nvPr>
        </p:nvSpPr>
        <p:spPr>
          <a:xfrm>
            <a:off x="1228417" y="409800"/>
            <a:ext cx="7915583" cy="519545"/>
          </a:xfrm>
          <a:prstGeom prst="rect">
            <a:avLst/>
          </a:prstGeom>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Autofit/>
          </a:bodyPr>
          <a:lstStyle/>
          <a:p>
            <a:pPr algn="l"/>
            <a:r>
              <a:rPr lang="en-US" sz="1800" b="0" i="0" u="none" strike="noStrike" baseline="0" dirty="0">
                <a:solidFill>
                  <a:srgbClr val="000000"/>
                </a:solidFill>
                <a:latin typeface="Candara" panose="020E0502030303020204" pitchFamily="34" charset="0"/>
              </a:rPr>
              <a:t>2. </a:t>
            </a:r>
            <a:r>
              <a:rPr lang="en-US" sz="1800" b="0" i="0" u="none" strike="noStrike" baseline="0" dirty="0">
                <a:solidFill>
                  <a:srgbClr val="0D0D0D"/>
                </a:solidFill>
                <a:latin typeface="Candara" panose="020E0502030303020204" pitchFamily="34" charset="0"/>
              </a:rPr>
              <a:t>Select all female patients who are older than 40.</a:t>
            </a:r>
            <a:r>
              <a:rPr lang="en-IN" sz="1800" b="0" i="0" u="none" strike="noStrike" baseline="0" dirty="0">
                <a:solidFill>
                  <a:srgbClr val="000000"/>
                </a:solidFill>
                <a:latin typeface="Candara" panose="020E0502030303020204" pitchFamily="34" charset="0"/>
              </a:rPr>
              <a:t> </a:t>
            </a:r>
            <a:br>
              <a:rPr lang="en-IN" sz="1800" b="0" i="0" u="none" strike="noStrike" baseline="0" dirty="0">
                <a:solidFill>
                  <a:srgbClr val="000000"/>
                </a:solidFill>
                <a:latin typeface="Candara" panose="020E0502030303020204" pitchFamily="34" charset="0"/>
              </a:rPr>
            </a:br>
            <a:endParaRPr lang="en-US" sz="1800" b="0" i="0" u="none" strike="noStrike" baseline="0" dirty="0">
              <a:solidFill>
                <a:srgbClr val="000000"/>
              </a:solidFill>
              <a:latin typeface="Candara" panose="020E0502030303020204" pitchFamily="34" charset="0"/>
            </a:endParaRPr>
          </a:p>
        </p:txBody>
      </p:sp>
      <p:sp>
        <p:nvSpPr>
          <p:cNvPr id="314" name="Google Shape;314;p31"/>
          <p:cNvSpPr txBox="1">
            <a:spLocks noGrp="1"/>
          </p:cNvSpPr>
          <p:nvPr>
            <p:ph type="body" idx="1"/>
          </p:nvPr>
        </p:nvSpPr>
        <p:spPr>
          <a:xfrm>
            <a:off x="1534920" y="1293915"/>
            <a:ext cx="5466772" cy="658982"/>
          </a:xfrm>
          <a:prstGeom prst="rect">
            <a:avLst/>
          </a:prstGeom>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Autofit/>
          </a:bodyPr>
          <a:lstStyle/>
          <a:p>
            <a:pPr marL="139700" indent="0">
              <a:buNone/>
            </a:pPr>
            <a:r>
              <a:rPr lang="en-IN" sz="1200" dirty="0">
                <a:solidFill>
                  <a:srgbClr val="0000FF"/>
                </a:solidFill>
                <a:latin typeface="Consolas" panose="020B0609020204030204" pitchFamily="49" charset="0"/>
              </a:rPr>
              <a:t>Query : </a:t>
            </a:r>
            <a:r>
              <a:rPr lang="en-US" sz="1200" dirty="0">
                <a:solidFill>
                  <a:srgbClr val="0000FF"/>
                </a:solidFill>
                <a:latin typeface="Consolas" panose="020B0609020204030204" pitchFamily="49" charset="0"/>
              </a:rPr>
              <a:t>Select</a:t>
            </a:r>
            <a:r>
              <a:rPr lang="en-US" sz="1200" dirty="0">
                <a:solidFill>
                  <a:srgbClr val="000000"/>
                </a:solidFill>
                <a:latin typeface="Consolas" panose="020B0609020204030204" pitchFamily="49" charset="0"/>
              </a:rPr>
              <a:t> EmployeeName</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Patient_id</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gender</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age</a:t>
            </a:r>
          </a:p>
          <a:p>
            <a:pPr marL="139700" indent="0">
              <a:buNone/>
            </a:pPr>
            <a:r>
              <a:rPr lang="en-IN" dirty="0">
                <a:solidFill>
                  <a:srgbClr val="0000FF"/>
                </a:solidFill>
                <a:latin typeface="Consolas" panose="020B0609020204030204" pitchFamily="49" charset="0"/>
              </a:rPr>
              <a:t>        </a:t>
            </a:r>
            <a:r>
              <a:rPr lang="en-IN" sz="1200" dirty="0">
                <a:solidFill>
                  <a:srgbClr val="0000FF"/>
                </a:solidFill>
                <a:latin typeface="Consolas" panose="020B0609020204030204" pitchFamily="49" charset="0"/>
              </a:rPr>
              <a:t>From</a:t>
            </a:r>
            <a:r>
              <a:rPr lang="en-IN" sz="1200" dirty="0">
                <a:solidFill>
                  <a:srgbClr val="000000"/>
                </a:solidFill>
                <a:latin typeface="Consolas" panose="020B0609020204030204" pitchFamily="49" charset="0"/>
              </a:rPr>
              <a:t> [dbo]</a:t>
            </a:r>
            <a:r>
              <a:rPr lang="en-IN" sz="1200" dirty="0">
                <a:solidFill>
                  <a:srgbClr val="808080"/>
                </a:solidFill>
                <a:latin typeface="Consolas" panose="020B0609020204030204" pitchFamily="49" charset="0"/>
              </a:rPr>
              <a:t>.</a:t>
            </a:r>
            <a:r>
              <a:rPr lang="en-IN" sz="1200" dirty="0">
                <a:solidFill>
                  <a:srgbClr val="000000"/>
                </a:solidFill>
                <a:latin typeface="Consolas" panose="020B0609020204030204" pitchFamily="49" charset="0"/>
              </a:rPr>
              <a:t>[DB]</a:t>
            </a:r>
          </a:p>
          <a:p>
            <a:pPr marL="139700" indent="0">
              <a:buNone/>
            </a:pPr>
            <a:r>
              <a:rPr lang="en-US" sz="1200" dirty="0">
                <a:solidFill>
                  <a:srgbClr val="0000FF"/>
                </a:solidFill>
                <a:latin typeface="Consolas" panose="020B0609020204030204" pitchFamily="49" charset="0"/>
              </a:rPr>
              <a:t>        Where</a:t>
            </a:r>
            <a:r>
              <a:rPr lang="en-US" sz="1200" dirty="0">
                <a:solidFill>
                  <a:srgbClr val="000000"/>
                </a:solidFill>
                <a:latin typeface="Consolas" panose="020B0609020204030204" pitchFamily="49" charset="0"/>
              </a:rPr>
              <a:t> gender </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'Female'</a:t>
            </a:r>
            <a:r>
              <a:rPr lang="en-US" sz="1200" dirty="0">
                <a:solidFill>
                  <a:srgbClr val="000000"/>
                </a:solidFill>
                <a:latin typeface="Consolas" panose="020B0609020204030204" pitchFamily="49" charset="0"/>
              </a:rPr>
              <a:t> </a:t>
            </a:r>
            <a:r>
              <a:rPr lang="en-US" sz="1200" dirty="0">
                <a:solidFill>
                  <a:srgbClr val="808080"/>
                </a:solidFill>
                <a:latin typeface="Consolas" panose="020B0609020204030204" pitchFamily="49" charset="0"/>
              </a:rPr>
              <a:t>and</a:t>
            </a:r>
            <a:r>
              <a:rPr lang="en-US" sz="1200" dirty="0">
                <a:solidFill>
                  <a:srgbClr val="000000"/>
                </a:solidFill>
                <a:latin typeface="Consolas" panose="020B0609020204030204" pitchFamily="49" charset="0"/>
              </a:rPr>
              <a:t> age </a:t>
            </a:r>
            <a:r>
              <a:rPr lang="en-US" sz="1200" dirty="0">
                <a:solidFill>
                  <a:srgbClr val="808080"/>
                </a:solidFill>
                <a:latin typeface="Consolas" panose="020B0609020204030204" pitchFamily="49" charset="0"/>
              </a:rPr>
              <a:t>&gt;</a:t>
            </a:r>
            <a:r>
              <a:rPr lang="en-US" sz="1200" dirty="0">
                <a:solidFill>
                  <a:srgbClr val="000000"/>
                </a:solidFill>
                <a:latin typeface="Consolas" panose="020B0609020204030204" pitchFamily="49" charset="0"/>
              </a:rPr>
              <a:t> 40</a:t>
            </a:r>
            <a:r>
              <a:rPr lang="en-US" sz="1200" dirty="0">
                <a:solidFill>
                  <a:srgbClr val="808080"/>
                </a:solidFill>
                <a:latin typeface="Consolas" panose="020B0609020204030204" pitchFamily="49" charset="0"/>
              </a:rPr>
              <a:t>;</a:t>
            </a:r>
            <a:endParaRPr lang="en-IN" dirty="0">
              <a:solidFill>
                <a:schemeClr val="dk1"/>
              </a:solidFill>
            </a:endParaRPr>
          </a:p>
        </p:txBody>
      </p:sp>
      <p:pic>
        <p:nvPicPr>
          <p:cNvPr id="8" name="Picture 7">
            <a:extLst>
              <a:ext uri="{FF2B5EF4-FFF2-40B4-BE49-F238E27FC236}">
                <a16:creationId xmlns:a16="http://schemas.microsoft.com/office/drawing/2014/main" id="{0A5E249F-5A3A-F7EC-4955-A7C7CB90D3D2}"/>
              </a:ext>
            </a:extLst>
          </p:cNvPr>
          <p:cNvPicPr>
            <a:picLocks noChangeAspect="1"/>
          </p:cNvPicPr>
          <p:nvPr/>
        </p:nvPicPr>
        <p:blipFill rotWithShape="1">
          <a:blip r:embed="rId3"/>
          <a:srcRect l="13434" t="19301" r="46143" b="46794"/>
          <a:stretch/>
        </p:blipFill>
        <p:spPr>
          <a:xfrm>
            <a:off x="1534919" y="2044336"/>
            <a:ext cx="5466772" cy="257920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1"/>
          <p:cNvSpPr/>
          <p:nvPr/>
        </p:nvSpPr>
        <p:spPr>
          <a:xfrm rot="-5400000">
            <a:off x="7396125" y="4403600"/>
            <a:ext cx="409800" cy="409800"/>
          </a:xfrm>
          <a:prstGeom prst="roundRect">
            <a:avLst>
              <a:gd name="adj" fmla="val 16667"/>
            </a:avLst>
          </a:prstGeom>
          <a:solidFill>
            <a:srgbClr val="9FCEC6">
              <a:alpha val="5062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1" name="Google Shape;311;p31"/>
          <p:cNvSpPr/>
          <p:nvPr/>
        </p:nvSpPr>
        <p:spPr>
          <a:xfrm rot="-5400000">
            <a:off x="7603350" y="3910725"/>
            <a:ext cx="1134000" cy="11340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3" name="Google Shape;313;p31"/>
          <p:cNvSpPr txBox="1">
            <a:spLocks noGrp="1"/>
          </p:cNvSpPr>
          <p:nvPr>
            <p:ph type="title"/>
          </p:nvPr>
        </p:nvSpPr>
        <p:spPr>
          <a:xfrm>
            <a:off x="1228417" y="409800"/>
            <a:ext cx="7915583" cy="519545"/>
          </a:xfrm>
          <a:prstGeom prst="rect">
            <a:avLst/>
          </a:prstGeom>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Autofit/>
          </a:bodyPr>
          <a:lstStyle/>
          <a:p>
            <a:pPr algn="l"/>
            <a:r>
              <a:rPr lang="en-US" sz="1800" b="0" i="0" u="none" strike="noStrike" baseline="0" dirty="0">
                <a:solidFill>
                  <a:srgbClr val="000000"/>
                </a:solidFill>
                <a:latin typeface="Candara" panose="020E0502030303020204" pitchFamily="34" charset="0"/>
              </a:rPr>
              <a:t>3. </a:t>
            </a:r>
            <a:r>
              <a:rPr lang="en-US" sz="1800" b="0" i="0" u="none" strike="noStrike" baseline="0" dirty="0">
                <a:solidFill>
                  <a:srgbClr val="0D0D0D"/>
                </a:solidFill>
                <a:latin typeface="Candara" panose="020E0502030303020204" pitchFamily="34" charset="0"/>
              </a:rPr>
              <a:t>Calculate the average BMI of patients.</a:t>
            </a:r>
            <a:r>
              <a:rPr lang="en-IN" sz="1800" b="0" i="0" u="none" strike="noStrike" baseline="0" dirty="0">
                <a:solidFill>
                  <a:srgbClr val="000000"/>
                </a:solidFill>
                <a:latin typeface="Candara" panose="020E0502030303020204" pitchFamily="34" charset="0"/>
              </a:rPr>
              <a:t> </a:t>
            </a:r>
            <a:br>
              <a:rPr lang="en-IN" sz="1800" b="0" i="0" u="none" strike="noStrike" baseline="0" dirty="0">
                <a:solidFill>
                  <a:srgbClr val="000000"/>
                </a:solidFill>
                <a:latin typeface="Candara" panose="020E0502030303020204" pitchFamily="34" charset="0"/>
              </a:rPr>
            </a:br>
            <a:endParaRPr lang="en-US" sz="1800" b="0" i="0" u="none" strike="noStrike" baseline="0" dirty="0">
              <a:solidFill>
                <a:srgbClr val="000000"/>
              </a:solidFill>
              <a:latin typeface="Candara" panose="020E0502030303020204" pitchFamily="34" charset="0"/>
            </a:endParaRPr>
          </a:p>
        </p:txBody>
      </p:sp>
      <p:sp>
        <p:nvSpPr>
          <p:cNvPr id="314" name="Google Shape;314;p31"/>
          <p:cNvSpPr txBox="1">
            <a:spLocks noGrp="1"/>
          </p:cNvSpPr>
          <p:nvPr>
            <p:ph type="body" idx="1"/>
          </p:nvPr>
        </p:nvSpPr>
        <p:spPr>
          <a:xfrm>
            <a:off x="1534920" y="1293915"/>
            <a:ext cx="5120606" cy="658982"/>
          </a:xfrm>
          <a:prstGeom prst="rect">
            <a:avLst/>
          </a:prstGeom>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Autofit/>
          </a:bodyPr>
          <a:lstStyle/>
          <a:p>
            <a:pPr marL="139700" indent="0">
              <a:buNone/>
            </a:pPr>
            <a:r>
              <a:rPr lang="en-IN" sz="1200" dirty="0">
                <a:solidFill>
                  <a:srgbClr val="0000FF"/>
                </a:solidFill>
                <a:latin typeface="Consolas" panose="020B0609020204030204" pitchFamily="49" charset="0"/>
              </a:rPr>
              <a:t>Query : </a:t>
            </a:r>
            <a:r>
              <a:rPr lang="en-US" sz="1200" dirty="0">
                <a:solidFill>
                  <a:srgbClr val="0000FF"/>
                </a:solidFill>
                <a:latin typeface="Consolas" panose="020B0609020204030204" pitchFamily="49" charset="0"/>
              </a:rPr>
              <a:t>Select</a:t>
            </a:r>
            <a:r>
              <a:rPr lang="en-US" sz="1200" dirty="0">
                <a:solidFill>
                  <a:srgbClr val="000000"/>
                </a:solidFill>
                <a:latin typeface="Consolas" panose="020B0609020204030204" pitchFamily="49" charset="0"/>
              </a:rPr>
              <a:t> </a:t>
            </a:r>
            <a:r>
              <a:rPr lang="en-US" sz="1200" dirty="0">
                <a:solidFill>
                  <a:srgbClr val="FF00FF"/>
                </a:solidFill>
                <a:latin typeface="Consolas" panose="020B0609020204030204" pitchFamily="49" charset="0"/>
              </a:rPr>
              <a:t>AVG</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bmi</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as</a:t>
            </a:r>
            <a:r>
              <a:rPr lang="en-US" sz="1200" dirty="0">
                <a:solidFill>
                  <a:srgbClr val="000000"/>
                </a:solidFill>
                <a:latin typeface="Consolas" panose="020B0609020204030204" pitchFamily="49" charset="0"/>
              </a:rPr>
              <a:t> Average_bmi</a:t>
            </a:r>
          </a:p>
          <a:p>
            <a:pPr marL="139700" indent="0">
              <a:buNone/>
            </a:pPr>
            <a:r>
              <a:rPr lang="en-IN" sz="1200" dirty="0">
                <a:solidFill>
                  <a:srgbClr val="0000FF"/>
                </a:solidFill>
                <a:latin typeface="Consolas" panose="020B0609020204030204" pitchFamily="49" charset="0"/>
              </a:rPr>
              <a:t>        From</a:t>
            </a:r>
            <a:r>
              <a:rPr lang="en-IN" sz="1200" dirty="0">
                <a:solidFill>
                  <a:srgbClr val="000000"/>
                </a:solidFill>
                <a:latin typeface="Consolas" panose="020B0609020204030204" pitchFamily="49" charset="0"/>
              </a:rPr>
              <a:t> [dbo]</a:t>
            </a:r>
            <a:r>
              <a:rPr lang="en-IN" sz="1200" dirty="0">
                <a:solidFill>
                  <a:srgbClr val="808080"/>
                </a:solidFill>
                <a:latin typeface="Consolas" panose="020B0609020204030204" pitchFamily="49" charset="0"/>
              </a:rPr>
              <a:t>.</a:t>
            </a:r>
            <a:r>
              <a:rPr lang="en-IN" sz="1200" dirty="0">
                <a:solidFill>
                  <a:srgbClr val="000000"/>
                </a:solidFill>
                <a:latin typeface="Consolas" panose="020B0609020204030204" pitchFamily="49" charset="0"/>
              </a:rPr>
              <a:t>[DB]</a:t>
            </a:r>
            <a:r>
              <a:rPr lang="en-IN" sz="1200" dirty="0">
                <a:solidFill>
                  <a:srgbClr val="808080"/>
                </a:solidFill>
                <a:latin typeface="Consolas" panose="020B0609020204030204" pitchFamily="49" charset="0"/>
              </a:rPr>
              <a:t>;</a:t>
            </a:r>
            <a:endParaRPr lang="en-IN" dirty="0">
              <a:solidFill>
                <a:schemeClr val="dk1"/>
              </a:solidFill>
            </a:endParaRPr>
          </a:p>
        </p:txBody>
      </p:sp>
      <p:pic>
        <p:nvPicPr>
          <p:cNvPr id="6" name="Picture 5">
            <a:extLst>
              <a:ext uri="{FF2B5EF4-FFF2-40B4-BE49-F238E27FC236}">
                <a16:creationId xmlns:a16="http://schemas.microsoft.com/office/drawing/2014/main" id="{E11036B5-8B95-EE9A-CD7A-8219C9F8EA56}"/>
              </a:ext>
            </a:extLst>
          </p:cNvPr>
          <p:cNvPicPr>
            <a:picLocks noChangeAspect="1"/>
          </p:cNvPicPr>
          <p:nvPr/>
        </p:nvPicPr>
        <p:blipFill rotWithShape="1">
          <a:blip r:embed="rId3"/>
          <a:srcRect l="13435" t="25156" r="51548" b="57079"/>
          <a:stretch/>
        </p:blipFill>
        <p:spPr>
          <a:xfrm>
            <a:off x="1534920" y="2058091"/>
            <a:ext cx="5101765" cy="1455818"/>
          </a:xfrm>
          <a:prstGeom prst="rect">
            <a:avLst/>
          </a:prstGeom>
        </p:spPr>
      </p:pic>
    </p:spTree>
    <p:extLst>
      <p:ext uri="{BB962C8B-B14F-4D97-AF65-F5344CB8AC3E}">
        <p14:creationId xmlns:p14="http://schemas.microsoft.com/office/powerpoint/2010/main" val="1658088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1"/>
          <p:cNvSpPr/>
          <p:nvPr/>
        </p:nvSpPr>
        <p:spPr>
          <a:xfrm rot="-5400000">
            <a:off x="7396125" y="4403600"/>
            <a:ext cx="409800" cy="409800"/>
          </a:xfrm>
          <a:prstGeom prst="roundRect">
            <a:avLst>
              <a:gd name="adj" fmla="val 16667"/>
            </a:avLst>
          </a:prstGeom>
          <a:solidFill>
            <a:srgbClr val="9FCEC6">
              <a:alpha val="5062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1" name="Google Shape;311;p31"/>
          <p:cNvSpPr/>
          <p:nvPr/>
        </p:nvSpPr>
        <p:spPr>
          <a:xfrm rot="-5400000">
            <a:off x="7603350" y="3910725"/>
            <a:ext cx="1134000" cy="11340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3" name="Google Shape;313;p31"/>
          <p:cNvSpPr txBox="1">
            <a:spLocks noGrp="1"/>
          </p:cNvSpPr>
          <p:nvPr>
            <p:ph type="title"/>
          </p:nvPr>
        </p:nvSpPr>
        <p:spPr>
          <a:xfrm>
            <a:off x="1228417" y="409800"/>
            <a:ext cx="7915583" cy="519545"/>
          </a:xfrm>
          <a:prstGeom prst="rect">
            <a:avLst/>
          </a:prstGeom>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Autofit/>
          </a:bodyPr>
          <a:lstStyle/>
          <a:p>
            <a:pPr algn="l"/>
            <a:r>
              <a:rPr lang="en-US" sz="1800" b="0" dirty="0">
                <a:solidFill>
                  <a:srgbClr val="000000"/>
                </a:solidFill>
                <a:latin typeface="Candara" panose="020E0502030303020204" pitchFamily="34" charset="0"/>
              </a:rPr>
              <a:t>4</a:t>
            </a:r>
            <a:r>
              <a:rPr lang="en-US" sz="1800" b="0" i="0" u="none" strike="noStrike" baseline="0" dirty="0">
                <a:solidFill>
                  <a:srgbClr val="000000"/>
                </a:solidFill>
                <a:latin typeface="Candara" panose="020E0502030303020204" pitchFamily="34" charset="0"/>
              </a:rPr>
              <a:t>. </a:t>
            </a:r>
            <a:r>
              <a:rPr lang="en-US" sz="1800" b="0" i="0" u="none" strike="noStrike" baseline="0" dirty="0">
                <a:solidFill>
                  <a:srgbClr val="0D0D0D"/>
                </a:solidFill>
                <a:latin typeface="Candara" panose="020E0502030303020204" pitchFamily="34" charset="0"/>
              </a:rPr>
              <a:t>List patients in descending order of blood glucose levels.</a:t>
            </a:r>
            <a:br>
              <a:rPr lang="en-IN" sz="1800" b="0" i="0" u="none" strike="noStrike" baseline="0" dirty="0">
                <a:solidFill>
                  <a:srgbClr val="000000"/>
                </a:solidFill>
                <a:latin typeface="Candara" panose="020E0502030303020204" pitchFamily="34" charset="0"/>
              </a:rPr>
            </a:br>
            <a:endParaRPr lang="en-US" sz="1800" b="0" i="0" u="none" strike="noStrike" baseline="0" dirty="0">
              <a:solidFill>
                <a:srgbClr val="000000"/>
              </a:solidFill>
              <a:latin typeface="Candara" panose="020E0502030303020204" pitchFamily="34" charset="0"/>
            </a:endParaRPr>
          </a:p>
        </p:txBody>
      </p:sp>
      <p:sp>
        <p:nvSpPr>
          <p:cNvPr id="314" name="Google Shape;314;p31"/>
          <p:cNvSpPr txBox="1">
            <a:spLocks noGrp="1"/>
          </p:cNvSpPr>
          <p:nvPr>
            <p:ph type="body" idx="1"/>
          </p:nvPr>
        </p:nvSpPr>
        <p:spPr>
          <a:xfrm>
            <a:off x="1534920" y="1293915"/>
            <a:ext cx="5499430" cy="717765"/>
          </a:xfrm>
          <a:prstGeom prst="rect">
            <a:avLst/>
          </a:prstGeom>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Autofit/>
          </a:bodyPr>
          <a:lstStyle/>
          <a:p>
            <a:pPr marL="139700" indent="0">
              <a:buNone/>
            </a:pPr>
            <a:r>
              <a:rPr lang="en-IN" sz="1200" dirty="0">
                <a:solidFill>
                  <a:srgbClr val="0000FF"/>
                </a:solidFill>
                <a:latin typeface="Consolas" panose="020B0609020204030204" pitchFamily="49" charset="0"/>
              </a:rPr>
              <a:t>Query : </a:t>
            </a:r>
            <a:r>
              <a:rPr lang="en-US" sz="1200" dirty="0">
                <a:solidFill>
                  <a:srgbClr val="0000FF"/>
                </a:solidFill>
                <a:latin typeface="Consolas" panose="020B0609020204030204" pitchFamily="49" charset="0"/>
              </a:rPr>
              <a:t>Select</a:t>
            </a:r>
            <a:r>
              <a:rPr lang="en-US" sz="1200" dirty="0">
                <a:solidFill>
                  <a:srgbClr val="000000"/>
                </a:solidFill>
                <a:latin typeface="Consolas" panose="020B0609020204030204" pitchFamily="49" charset="0"/>
              </a:rPr>
              <a:t> EmployeeName</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Patient_id</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blood_glucose_level</a:t>
            </a:r>
          </a:p>
          <a:p>
            <a:pPr marL="139700" indent="0">
              <a:buNone/>
            </a:pPr>
            <a:r>
              <a:rPr lang="en-IN" sz="1200" dirty="0">
                <a:solidFill>
                  <a:srgbClr val="0000FF"/>
                </a:solidFill>
                <a:latin typeface="Consolas" panose="020B0609020204030204" pitchFamily="49" charset="0"/>
              </a:rPr>
              <a:t>        From</a:t>
            </a:r>
            <a:r>
              <a:rPr lang="en-IN" sz="1200" dirty="0">
                <a:solidFill>
                  <a:srgbClr val="000000"/>
                </a:solidFill>
                <a:latin typeface="Consolas" panose="020B0609020204030204" pitchFamily="49" charset="0"/>
              </a:rPr>
              <a:t> [dbo]</a:t>
            </a:r>
            <a:r>
              <a:rPr lang="en-IN" sz="1200" dirty="0">
                <a:solidFill>
                  <a:srgbClr val="808080"/>
                </a:solidFill>
                <a:latin typeface="Consolas" panose="020B0609020204030204" pitchFamily="49" charset="0"/>
              </a:rPr>
              <a:t>.</a:t>
            </a:r>
            <a:r>
              <a:rPr lang="en-IN" sz="1200" dirty="0">
                <a:solidFill>
                  <a:srgbClr val="000000"/>
                </a:solidFill>
                <a:latin typeface="Consolas" panose="020B0609020204030204" pitchFamily="49" charset="0"/>
              </a:rPr>
              <a:t>[DB]</a:t>
            </a:r>
          </a:p>
          <a:p>
            <a:pPr marL="139700" indent="0">
              <a:buNone/>
            </a:pPr>
            <a:r>
              <a:rPr lang="en-US" sz="1200" dirty="0">
                <a:solidFill>
                  <a:srgbClr val="0000FF"/>
                </a:solidFill>
                <a:latin typeface="Consolas" panose="020B0609020204030204" pitchFamily="49" charset="0"/>
              </a:rPr>
              <a:t>        Order</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by</a:t>
            </a:r>
            <a:r>
              <a:rPr lang="en-US" sz="1200" dirty="0">
                <a:solidFill>
                  <a:srgbClr val="000000"/>
                </a:solidFill>
                <a:latin typeface="Consolas" panose="020B0609020204030204" pitchFamily="49" charset="0"/>
              </a:rPr>
              <a:t> blood_glucose_level </a:t>
            </a:r>
            <a:r>
              <a:rPr lang="en-US" sz="1200" dirty="0">
                <a:solidFill>
                  <a:srgbClr val="0000FF"/>
                </a:solidFill>
                <a:latin typeface="Consolas" panose="020B0609020204030204" pitchFamily="49" charset="0"/>
              </a:rPr>
              <a:t>desc</a:t>
            </a:r>
            <a:r>
              <a:rPr lang="en-US" sz="1200" dirty="0">
                <a:solidFill>
                  <a:srgbClr val="808080"/>
                </a:solidFill>
                <a:latin typeface="Consolas" panose="020B0609020204030204" pitchFamily="49" charset="0"/>
              </a:rPr>
              <a:t>;</a:t>
            </a:r>
            <a:endParaRPr lang="en-IN" dirty="0">
              <a:solidFill>
                <a:schemeClr val="dk1"/>
              </a:solidFill>
            </a:endParaRPr>
          </a:p>
        </p:txBody>
      </p:sp>
      <p:pic>
        <p:nvPicPr>
          <p:cNvPr id="6" name="Picture 5">
            <a:extLst>
              <a:ext uri="{FF2B5EF4-FFF2-40B4-BE49-F238E27FC236}">
                <a16:creationId xmlns:a16="http://schemas.microsoft.com/office/drawing/2014/main" id="{31CD6946-2583-8FCE-8886-2EBFEB6C787B}"/>
              </a:ext>
            </a:extLst>
          </p:cNvPr>
          <p:cNvPicPr>
            <a:picLocks noChangeAspect="1"/>
          </p:cNvPicPr>
          <p:nvPr/>
        </p:nvPicPr>
        <p:blipFill rotWithShape="1">
          <a:blip r:embed="rId3"/>
          <a:srcRect l="13501" t="20699" r="40928" b="42032"/>
          <a:stretch/>
        </p:blipFill>
        <p:spPr>
          <a:xfrm>
            <a:off x="1534919" y="2173357"/>
            <a:ext cx="5610464" cy="2529847"/>
          </a:xfrm>
          <a:prstGeom prst="rect">
            <a:avLst/>
          </a:prstGeom>
        </p:spPr>
      </p:pic>
    </p:spTree>
    <p:extLst>
      <p:ext uri="{BB962C8B-B14F-4D97-AF65-F5344CB8AC3E}">
        <p14:creationId xmlns:p14="http://schemas.microsoft.com/office/powerpoint/2010/main" val="2663960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1"/>
          <p:cNvSpPr/>
          <p:nvPr/>
        </p:nvSpPr>
        <p:spPr>
          <a:xfrm rot="-5400000">
            <a:off x="7396125" y="4403600"/>
            <a:ext cx="409800" cy="409800"/>
          </a:xfrm>
          <a:prstGeom prst="roundRect">
            <a:avLst>
              <a:gd name="adj" fmla="val 16667"/>
            </a:avLst>
          </a:prstGeom>
          <a:solidFill>
            <a:srgbClr val="9FCEC6">
              <a:alpha val="5062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1" name="Google Shape;311;p31"/>
          <p:cNvSpPr/>
          <p:nvPr/>
        </p:nvSpPr>
        <p:spPr>
          <a:xfrm rot="-5400000">
            <a:off x="7603350" y="3910725"/>
            <a:ext cx="1134000" cy="11340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3" name="Google Shape;313;p31"/>
          <p:cNvSpPr txBox="1">
            <a:spLocks noGrp="1"/>
          </p:cNvSpPr>
          <p:nvPr>
            <p:ph type="title"/>
          </p:nvPr>
        </p:nvSpPr>
        <p:spPr>
          <a:xfrm>
            <a:off x="1228417" y="409800"/>
            <a:ext cx="7915583" cy="519545"/>
          </a:xfrm>
          <a:prstGeom prst="rect">
            <a:avLst/>
          </a:prstGeom>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Autofit/>
          </a:bodyPr>
          <a:lstStyle/>
          <a:p>
            <a:pPr algn="l"/>
            <a:r>
              <a:rPr lang="en-US" sz="1800" b="0" dirty="0">
                <a:solidFill>
                  <a:srgbClr val="000000"/>
                </a:solidFill>
                <a:latin typeface="Candara" panose="020E0502030303020204" pitchFamily="34" charset="0"/>
              </a:rPr>
              <a:t>5. </a:t>
            </a:r>
            <a:r>
              <a:rPr lang="en-US" sz="1800" b="0" i="0" u="none" strike="noStrike" baseline="0" dirty="0">
                <a:solidFill>
                  <a:srgbClr val="000000"/>
                </a:solidFill>
                <a:latin typeface="Candara" panose="020E0502030303020204" pitchFamily="34" charset="0"/>
              </a:rPr>
              <a:t>Find patients who have hypertension and diabetes.</a:t>
            </a:r>
          </a:p>
        </p:txBody>
      </p:sp>
      <p:sp>
        <p:nvSpPr>
          <p:cNvPr id="314" name="Google Shape;314;p31"/>
          <p:cNvSpPr txBox="1">
            <a:spLocks noGrp="1"/>
          </p:cNvSpPr>
          <p:nvPr>
            <p:ph type="body" idx="1"/>
          </p:nvPr>
        </p:nvSpPr>
        <p:spPr>
          <a:xfrm>
            <a:off x="1534919" y="1293915"/>
            <a:ext cx="5950097" cy="658982"/>
          </a:xfrm>
          <a:prstGeom prst="rect">
            <a:avLst/>
          </a:prstGeom>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Autofit/>
          </a:bodyPr>
          <a:lstStyle/>
          <a:p>
            <a:pPr marL="139700" indent="0">
              <a:buNone/>
            </a:pPr>
            <a:r>
              <a:rPr lang="en-IN" sz="1200" dirty="0">
                <a:solidFill>
                  <a:srgbClr val="0000FF"/>
                </a:solidFill>
                <a:latin typeface="Consolas" panose="020B0609020204030204" pitchFamily="49" charset="0"/>
              </a:rPr>
              <a:t>Query : Select</a:t>
            </a:r>
            <a:r>
              <a:rPr lang="en-IN" sz="1200" dirty="0">
                <a:solidFill>
                  <a:srgbClr val="000000"/>
                </a:solidFill>
                <a:latin typeface="Consolas" panose="020B0609020204030204" pitchFamily="49" charset="0"/>
              </a:rPr>
              <a:t> EmployeeName</a:t>
            </a:r>
            <a:r>
              <a:rPr lang="en-IN" sz="1200" dirty="0">
                <a:solidFill>
                  <a:srgbClr val="808080"/>
                </a:solidFill>
                <a:latin typeface="Consolas" panose="020B0609020204030204" pitchFamily="49" charset="0"/>
              </a:rPr>
              <a:t>,</a:t>
            </a:r>
            <a:r>
              <a:rPr lang="en-IN" sz="1200" dirty="0">
                <a:solidFill>
                  <a:srgbClr val="000000"/>
                </a:solidFill>
                <a:latin typeface="Consolas" panose="020B0609020204030204" pitchFamily="49" charset="0"/>
              </a:rPr>
              <a:t> Patient_id</a:t>
            </a:r>
            <a:r>
              <a:rPr lang="en-IN" sz="1200" dirty="0">
                <a:solidFill>
                  <a:srgbClr val="808080"/>
                </a:solidFill>
                <a:latin typeface="Consolas" panose="020B0609020204030204" pitchFamily="49" charset="0"/>
              </a:rPr>
              <a:t>,</a:t>
            </a:r>
            <a:r>
              <a:rPr lang="en-IN" sz="1200" dirty="0">
                <a:solidFill>
                  <a:srgbClr val="000000"/>
                </a:solidFill>
                <a:latin typeface="Consolas" panose="020B0609020204030204" pitchFamily="49" charset="0"/>
              </a:rPr>
              <a:t> hypertension</a:t>
            </a:r>
            <a:r>
              <a:rPr lang="en-IN" sz="1200" dirty="0">
                <a:solidFill>
                  <a:srgbClr val="808080"/>
                </a:solidFill>
                <a:latin typeface="Consolas" panose="020B0609020204030204" pitchFamily="49" charset="0"/>
              </a:rPr>
              <a:t>,</a:t>
            </a:r>
            <a:r>
              <a:rPr lang="en-IN" sz="1200" dirty="0">
                <a:solidFill>
                  <a:srgbClr val="000000"/>
                </a:solidFill>
                <a:latin typeface="Consolas" panose="020B0609020204030204" pitchFamily="49" charset="0"/>
              </a:rPr>
              <a:t> diabetes</a:t>
            </a:r>
          </a:p>
          <a:p>
            <a:pPr marL="139700" indent="0">
              <a:buNone/>
            </a:pPr>
            <a:r>
              <a:rPr lang="en-IN" sz="1200" dirty="0">
                <a:solidFill>
                  <a:srgbClr val="0000FF"/>
                </a:solidFill>
                <a:latin typeface="Consolas" panose="020B0609020204030204" pitchFamily="49" charset="0"/>
              </a:rPr>
              <a:t>        From</a:t>
            </a:r>
            <a:r>
              <a:rPr lang="en-IN" sz="1200" dirty="0">
                <a:solidFill>
                  <a:srgbClr val="000000"/>
                </a:solidFill>
                <a:latin typeface="Consolas" panose="020B0609020204030204" pitchFamily="49" charset="0"/>
              </a:rPr>
              <a:t> [dbo]</a:t>
            </a:r>
            <a:r>
              <a:rPr lang="en-IN" sz="1200" dirty="0">
                <a:solidFill>
                  <a:srgbClr val="808080"/>
                </a:solidFill>
                <a:latin typeface="Consolas" panose="020B0609020204030204" pitchFamily="49" charset="0"/>
              </a:rPr>
              <a:t>.</a:t>
            </a:r>
            <a:r>
              <a:rPr lang="en-IN" sz="1200" dirty="0">
                <a:solidFill>
                  <a:srgbClr val="000000"/>
                </a:solidFill>
                <a:latin typeface="Consolas" panose="020B0609020204030204" pitchFamily="49" charset="0"/>
              </a:rPr>
              <a:t>[DB]</a:t>
            </a:r>
          </a:p>
          <a:p>
            <a:pPr marL="139700" indent="0">
              <a:buNone/>
            </a:pPr>
            <a:r>
              <a:rPr lang="en-US" sz="1200" dirty="0">
                <a:solidFill>
                  <a:srgbClr val="0000FF"/>
                </a:solidFill>
                <a:latin typeface="Consolas" panose="020B0609020204030204" pitchFamily="49" charset="0"/>
              </a:rPr>
              <a:t>        Where</a:t>
            </a:r>
            <a:r>
              <a:rPr lang="en-US" sz="1200" dirty="0">
                <a:solidFill>
                  <a:srgbClr val="000000"/>
                </a:solidFill>
                <a:latin typeface="Consolas" panose="020B0609020204030204" pitchFamily="49" charset="0"/>
              </a:rPr>
              <a:t> hypertension </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'1'</a:t>
            </a:r>
            <a:r>
              <a:rPr lang="en-US" sz="1200" dirty="0">
                <a:solidFill>
                  <a:srgbClr val="000000"/>
                </a:solidFill>
                <a:latin typeface="Consolas" panose="020B0609020204030204" pitchFamily="49" charset="0"/>
              </a:rPr>
              <a:t> </a:t>
            </a:r>
            <a:r>
              <a:rPr lang="en-US" sz="1200" dirty="0">
                <a:solidFill>
                  <a:srgbClr val="808080"/>
                </a:solidFill>
                <a:latin typeface="Consolas" panose="020B0609020204030204" pitchFamily="49" charset="0"/>
              </a:rPr>
              <a:t>and</a:t>
            </a:r>
            <a:r>
              <a:rPr lang="en-US" sz="1200" dirty="0">
                <a:solidFill>
                  <a:srgbClr val="000000"/>
                </a:solidFill>
                <a:latin typeface="Consolas" panose="020B0609020204030204" pitchFamily="49" charset="0"/>
              </a:rPr>
              <a:t> diabetes </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'1'</a:t>
            </a:r>
            <a:r>
              <a:rPr lang="en-US" sz="1200" dirty="0">
                <a:solidFill>
                  <a:srgbClr val="808080"/>
                </a:solidFill>
                <a:latin typeface="Consolas" panose="020B0609020204030204" pitchFamily="49" charset="0"/>
              </a:rPr>
              <a:t>;</a:t>
            </a:r>
            <a:endParaRPr lang="en-IN" dirty="0">
              <a:solidFill>
                <a:schemeClr val="dk1"/>
              </a:solidFill>
            </a:endParaRPr>
          </a:p>
        </p:txBody>
      </p:sp>
      <p:pic>
        <p:nvPicPr>
          <p:cNvPr id="6" name="Picture 5">
            <a:extLst>
              <a:ext uri="{FF2B5EF4-FFF2-40B4-BE49-F238E27FC236}">
                <a16:creationId xmlns:a16="http://schemas.microsoft.com/office/drawing/2014/main" id="{789DA050-CBBE-B950-CA9D-97D2759AAD82}"/>
              </a:ext>
            </a:extLst>
          </p:cNvPr>
          <p:cNvPicPr>
            <a:picLocks noChangeAspect="1"/>
          </p:cNvPicPr>
          <p:nvPr/>
        </p:nvPicPr>
        <p:blipFill rotWithShape="1">
          <a:blip r:embed="rId3"/>
          <a:srcRect l="13434" t="18069" r="50786" b="49079"/>
          <a:stretch/>
        </p:blipFill>
        <p:spPr>
          <a:xfrm>
            <a:off x="1534919" y="2048574"/>
            <a:ext cx="5198984" cy="2685126"/>
          </a:xfrm>
          <a:prstGeom prst="rect">
            <a:avLst/>
          </a:prstGeom>
        </p:spPr>
      </p:pic>
    </p:spTree>
    <p:extLst>
      <p:ext uri="{BB962C8B-B14F-4D97-AF65-F5344CB8AC3E}">
        <p14:creationId xmlns:p14="http://schemas.microsoft.com/office/powerpoint/2010/main" val="3743187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1"/>
          <p:cNvSpPr/>
          <p:nvPr/>
        </p:nvSpPr>
        <p:spPr>
          <a:xfrm rot="-5400000">
            <a:off x="7396125" y="4403600"/>
            <a:ext cx="409800" cy="409800"/>
          </a:xfrm>
          <a:prstGeom prst="roundRect">
            <a:avLst>
              <a:gd name="adj" fmla="val 16667"/>
            </a:avLst>
          </a:prstGeom>
          <a:solidFill>
            <a:srgbClr val="9FCEC6">
              <a:alpha val="5062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1" name="Google Shape;311;p31"/>
          <p:cNvSpPr/>
          <p:nvPr/>
        </p:nvSpPr>
        <p:spPr>
          <a:xfrm rot="-5400000">
            <a:off x="7603350" y="3910725"/>
            <a:ext cx="1134000" cy="11340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3" name="Google Shape;313;p31"/>
          <p:cNvSpPr txBox="1">
            <a:spLocks noGrp="1"/>
          </p:cNvSpPr>
          <p:nvPr>
            <p:ph type="title"/>
          </p:nvPr>
        </p:nvSpPr>
        <p:spPr>
          <a:xfrm>
            <a:off x="1228417" y="409800"/>
            <a:ext cx="7915583" cy="519545"/>
          </a:xfrm>
          <a:prstGeom prst="rect">
            <a:avLst/>
          </a:prstGeom>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Autofit/>
          </a:bodyPr>
          <a:lstStyle/>
          <a:p>
            <a:pPr algn="l"/>
            <a:r>
              <a:rPr lang="en-US" sz="1800" b="0" dirty="0">
                <a:solidFill>
                  <a:srgbClr val="000000"/>
                </a:solidFill>
                <a:latin typeface="Candara" panose="020E0502030303020204" pitchFamily="34" charset="0"/>
              </a:rPr>
              <a:t>6. </a:t>
            </a:r>
            <a:r>
              <a:rPr lang="en-US" sz="1800" b="0" i="0" u="none" strike="noStrike" baseline="0" dirty="0">
                <a:solidFill>
                  <a:srgbClr val="000000"/>
                </a:solidFill>
                <a:latin typeface="Candara" panose="020E0502030303020204" pitchFamily="34" charset="0"/>
              </a:rPr>
              <a:t>Determine the number of patients with heart disease.</a:t>
            </a:r>
          </a:p>
        </p:txBody>
      </p:sp>
      <p:sp>
        <p:nvSpPr>
          <p:cNvPr id="314" name="Google Shape;314;p31"/>
          <p:cNvSpPr txBox="1">
            <a:spLocks noGrp="1"/>
          </p:cNvSpPr>
          <p:nvPr>
            <p:ph type="body" idx="1"/>
          </p:nvPr>
        </p:nvSpPr>
        <p:spPr>
          <a:xfrm>
            <a:off x="1534920" y="1293915"/>
            <a:ext cx="5793344" cy="658982"/>
          </a:xfrm>
          <a:prstGeom prst="rect">
            <a:avLst/>
          </a:prstGeom>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Autofit/>
          </a:bodyPr>
          <a:lstStyle/>
          <a:p>
            <a:pPr marL="139700" indent="0">
              <a:buNone/>
            </a:pPr>
            <a:r>
              <a:rPr lang="en-IN" sz="1200" dirty="0">
                <a:solidFill>
                  <a:srgbClr val="0000FF"/>
                </a:solidFill>
                <a:latin typeface="Consolas" panose="020B0609020204030204" pitchFamily="49" charset="0"/>
              </a:rPr>
              <a:t>Query : </a:t>
            </a:r>
            <a:r>
              <a:rPr lang="en-US" sz="1200" dirty="0">
                <a:solidFill>
                  <a:srgbClr val="0000FF"/>
                </a:solidFill>
                <a:latin typeface="Consolas" panose="020B0609020204030204" pitchFamily="49" charset="0"/>
              </a:rPr>
              <a:t>Select</a:t>
            </a:r>
            <a:r>
              <a:rPr lang="en-US" sz="1200" dirty="0">
                <a:solidFill>
                  <a:srgbClr val="000000"/>
                </a:solidFill>
                <a:latin typeface="Consolas" panose="020B0609020204030204" pitchFamily="49" charset="0"/>
              </a:rPr>
              <a:t> </a:t>
            </a:r>
            <a:r>
              <a:rPr lang="en-US" sz="1200" dirty="0">
                <a:solidFill>
                  <a:srgbClr val="FF00FF"/>
                </a:solidFill>
                <a:latin typeface="Consolas" panose="020B0609020204030204" pitchFamily="49" charset="0"/>
              </a:rPr>
              <a:t>Count</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EmployeeName</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as</a:t>
            </a:r>
            <a:r>
              <a:rPr lang="en-US" sz="1200" dirty="0">
                <a:solidFill>
                  <a:srgbClr val="000000"/>
                </a:solidFill>
                <a:latin typeface="Consolas" panose="020B0609020204030204" pitchFamily="49" charset="0"/>
              </a:rPr>
              <a:t> Patients_With_Heart_Disease</a:t>
            </a:r>
          </a:p>
          <a:p>
            <a:pPr marL="139700" indent="0">
              <a:buNone/>
            </a:pPr>
            <a:r>
              <a:rPr lang="en-IN" sz="1200" dirty="0">
                <a:solidFill>
                  <a:srgbClr val="0000FF"/>
                </a:solidFill>
                <a:latin typeface="Consolas" panose="020B0609020204030204" pitchFamily="49" charset="0"/>
              </a:rPr>
              <a:t>        From</a:t>
            </a:r>
            <a:r>
              <a:rPr lang="en-IN" sz="1200" dirty="0">
                <a:solidFill>
                  <a:srgbClr val="000000"/>
                </a:solidFill>
                <a:latin typeface="Consolas" panose="020B0609020204030204" pitchFamily="49" charset="0"/>
              </a:rPr>
              <a:t> [dbo]</a:t>
            </a:r>
            <a:r>
              <a:rPr lang="en-IN" sz="1200" dirty="0">
                <a:solidFill>
                  <a:srgbClr val="808080"/>
                </a:solidFill>
                <a:latin typeface="Consolas" panose="020B0609020204030204" pitchFamily="49" charset="0"/>
              </a:rPr>
              <a:t>.</a:t>
            </a:r>
            <a:r>
              <a:rPr lang="en-IN" sz="1200" dirty="0">
                <a:solidFill>
                  <a:srgbClr val="000000"/>
                </a:solidFill>
                <a:latin typeface="Consolas" panose="020B0609020204030204" pitchFamily="49" charset="0"/>
              </a:rPr>
              <a:t>[DBS]</a:t>
            </a:r>
          </a:p>
          <a:p>
            <a:pPr marL="139700" indent="0">
              <a:buNone/>
            </a:pPr>
            <a:r>
              <a:rPr lang="en-IN" dirty="0">
                <a:solidFill>
                  <a:srgbClr val="0000FF"/>
                </a:solidFill>
                <a:latin typeface="Consolas" panose="020B0609020204030204" pitchFamily="49" charset="0"/>
              </a:rPr>
              <a:t>        </a:t>
            </a:r>
            <a:r>
              <a:rPr lang="en-IN" sz="1200" dirty="0">
                <a:solidFill>
                  <a:srgbClr val="0000FF"/>
                </a:solidFill>
                <a:latin typeface="Consolas" panose="020B0609020204030204" pitchFamily="49" charset="0"/>
              </a:rPr>
              <a:t>Where</a:t>
            </a:r>
            <a:r>
              <a:rPr lang="en-IN" sz="1200" dirty="0">
                <a:solidFill>
                  <a:srgbClr val="000000"/>
                </a:solidFill>
                <a:latin typeface="Consolas" panose="020B0609020204030204" pitchFamily="49" charset="0"/>
              </a:rPr>
              <a:t> heart_disease </a:t>
            </a:r>
            <a:r>
              <a:rPr lang="en-IN" sz="1200" dirty="0">
                <a:solidFill>
                  <a:srgbClr val="808080"/>
                </a:solidFill>
                <a:latin typeface="Consolas" panose="020B0609020204030204" pitchFamily="49" charset="0"/>
              </a:rPr>
              <a:t>=</a:t>
            </a:r>
            <a:r>
              <a:rPr lang="en-IN" sz="1200" dirty="0">
                <a:solidFill>
                  <a:srgbClr val="000000"/>
                </a:solidFill>
                <a:latin typeface="Consolas" panose="020B0609020204030204" pitchFamily="49" charset="0"/>
              </a:rPr>
              <a:t> </a:t>
            </a:r>
            <a:r>
              <a:rPr lang="en-IN" sz="1200" dirty="0">
                <a:solidFill>
                  <a:srgbClr val="FF0000"/>
                </a:solidFill>
                <a:latin typeface="Consolas" panose="020B0609020204030204" pitchFamily="49" charset="0"/>
              </a:rPr>
              <a:t>'1'</a:t>
            </a:r>
            <a:r>
              <a:rPr lang="en-IN" sz="1200" dirty="0">
                <a:solidFill>
                  <a:srgbClr val="808080"/>
                </a:solidFill>
                <a:latin typeface="Consolas" panose="020B0609020204030204" pitchFamily="49" charset="0"/>
              </a:rPr>
              <a:t>;</a:t>
            </a:r>
            <a:endParaRPr lang="en-IN" dirty="0">
              <a:solidFill>
                <a:schemeClr val="dk1"/>
              </a:solidFill>
            </a:endParaRPr>
          </a:p>
        </p:txBody>
      </p:sp>
      <p:pic>
        <p:nvPicPr>
          <p:cNvPr id="4" name="Picture 3">
            <a:extLst>
              <a:ext uri="{FF2B5EF4-FFF2-40B4-BE49-F238E27FC236}">
                <a16:creationId xmlns:a16="http://schemas.microsoft.com/office/drawing/2014/main" id="{93B9F423-3DB3-EE32-AD1E-039E62168AF6}"/>
              </a:ext>
            </a:extLst>
          </p:cNvPr>
          <p:cNvPicPr>
            <a:picLocks noChangeAspect="1"/>
          </p:cNvPicPr>
          <p:nvPr/>
        </p:nvPicPr>
        <p:blipFill rotWithShape="1">
          <a:blip r:embed="rId3"/>
          <a:srcRect l="13434" t="18068" r="45072" b="57968"/>
          <a:stretch/>
        </p:blipFill>
        <p:spPr>
          <a:xfrm>
            <a:off x="1534919" y="2050192"/>
            <a:ext cx="5793344" cy="1881961"/>
          </a:xfrm>
          <a:prstGeom prst="rect">
            <a:avLst/>
          </a:prstGeom>
        </p:spPr>
      </p:pic>
    </p:spTree>
    <p:extLst>
      <p:ext uri="{BB962C8B-B14F-4D97-AF65-F5344CB8AC3E}">
        <p14:creationId xmlns:p14="http://schemas.microsoft.com/office/powerpoint/2010/main" val="1922630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1"/>
          <p:cNvSpPr/>
          <p:nvPr/>
        </p:nvSpPr>
        <p:spPr>
          <a:xfrm rot="-5400000">
            <a:off x="7396125" y="4403600"/>
            <a:ext cx="409800" cy="409800"/>
          </a:xfrm>
          <a:prstGeom prst="roundRect">
            <a:avLst>
              <a:gd name="adj" fmla="val 16667"/>
            </a:avLst>
          </a:prstGeom>
          <a:solidFill>
            <a:srgbClr val="9FCEC6">
              <a:alpha val="5062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1" name="Google Shape;311;p31"/>
          <p:cNvSpPr/>
          <p:nvPr/>
        </p:nvSpPr>
        <p:spPr>
          <a:xfrm rot="-5400000">
            <a:off x="7603350" y="3910725"/>
            <a:ext cx="1134000" cy="11340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3" name="Google Shape;313;p31"/>
          <p:cNvSpPr txBox="1">
            <a:spLocks noGrp="1"/>
          </p:cNvSpPr>
          <p:nvPr>
            <p:ph type="title"/>
          </p:nvPr>
        </p:nvSpPr>
        <p:spPr>
          <a:xfrm>
            <a:off x="1228417" y="409800"/>
            <a:ext cx="7915583" cy="652790"/>
          </a:xfrm>
          <a:prstGeom prst="rect">
            <a:avLst/>
          </a:prstGeom>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Autofit/>
          </a:bodyPr>
          <a:lstStyle/>
          <a:p>
            <a:pPr algn="l"/>
            <a:r>
              <a:rPr lang="en-US" sz="1800" b="0" dirty="0">
                <a:solidFill>
                  <a:srgbClr val="000000"/>
                </a:solidFill>
                <a:latin typeface="Candara" panose="020E0502030303020204" pitchFamily="34" charset="0"/>
              </a:rPr>
              <a:t>7. Group patients by smoking history and count how many smokers and non-smokers there are?</a:t>
            </a:r>
            <a:endParaRPr lang="en-US" sz="1800" b="0" i="0" u="none" strike="noStrike" baseline="0" dirty="0">
              <a:solidFill>
                <a:srgbClr val="000000"/>
              </a:solidFill>
              <a:latin typeface="Candara" panose="020E0502030303020204" pitchFamily="34" charset="0"/>
            </a:endParaRPr>
          </a:p>
        </p:txBody>
      </p:sp>
      <p:sp>
        <p:nvSpPr>
          <p:cNvPr id="314" name="Google Shape;314;p31"/>
          <p:cNvSpPr txBox="1">
            <a:spLocks noGrp="1"/>
          </p:cNvSpPr>
          <p:nvPr>
            <p:ph type="body" idx="1"/>
          </p:nvPr>
        </p:nvSpPr>
        <p:spPr>
          <a:xfrm>
            <a:off x="1534918" y="1404949"/>
            <a:ext cx="6550991" cy="658982"/>
          </a:xfrm>
          <a:prstGeom prst="rect">
            <a:avLst/>
          </a:prstGeom>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Autofit/>
          </a:bodyPr>
          <a:lstStyle/>
          <a:p>
            <a:pPr marL="139700" indent="0">
              <a:buNone/>
            </a:pPr>
            <a:r>
              <a:rPr lang="en-IN" sz="1200" dirty="0">
                <a:solidFill>
                  <a:srgbClr val="0000FF"/>
                </a:solidFill>
                <a:latin typeface="Consolas" panose="020B0609020204030204" pitchFamily="49" charset="0"/>
              </a:rPr>
              <a:t>Query : </a:t>
            </a:r>
            <a:r>
              <a:rPr lang="en-US" sz="1200" dirty="0">
                <a:solidFill>
                  <a:srgbClr val="0000FF"/>
                </a:solidFill>
                <a:latin typeface="Consolas" panose="020B0609020204030204" pitchFamily="49" charset="0"/>
              </a:rPr>
              <a:t>Select</a:t>
            </a:r>
            <a:r>
              <a:rPr lang="en-US" sz="1200" dirty="0">
                <a:solidFill>
                  <a:srgbClr val="000000"/>
                </a:solidFill>
                <a:latin typeface="Consolas" panose="020B0609020204030204" pitchFamily="49" charset="0"/>
              </a:rPr>
              <a:t> smoking_history</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FF00FF"/>
                </a:solidFill>
                <a:latin typeface="Consolas" panose="020B0609020204030204" pitchFamily="49" charset="0"/>
              </a:rPr>
              <a:t>count</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smoking_history</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as</a:t>
            </a:r>
            <a:r>
              <a:rPr lang="en-US" sz="1200" dirty="0">
                <a:solidFill>
                  <a:srgbClr val="000000"/>
                </a:solidFill>
                <a:latin typeface="Consolas" panose="020B0609020204030204" pitchFamily="49" charset="0"/>
              </a:rPr>
              <a:t> Patient_Count</a:t>
            </a:r>
            <a:endParaRPr lang="en-US" dirty="0">
              <a:solidFill>
                <a:srgbClr val="000000"/>
              </a:solidFill>
              <a:latin typeface="Consolas" panose="020B0609020204030204" pitchFamily="49" charset="0"/>
            </a:endParaRPr>
          </a:p>
          <a:p>
            <a:pPr marL="139700" indent="0">
              <a:buNone/>
            </a:pPr>
            <a:r>
              <a:rPr lang="en-IN" sz="1200" dirty="0">
                <a:solidFill>
                  <a:srgbClr val="0000FF"/>
                </a:solidFill>
                <a:latin typeface="Consolas" panose="020B0609020204030204" pitchFamily="49" charset="0"/>
              </a:rPr>
              <a:t>        From</a:t>
            </a:r>
            <a:r>
              <a:rPr lang="en-IN" sz="1200" dirty="0">
                <a:solidFill>
                  <a:srgbClr val="000000"/>
                </a:solidFill>
                <a:latin typeface="Consolas" panose="020B0609020204030204" pitchFamily="49" charset="0"/>
              </a:rPr>
              <a:t> [dbo]</a:t>
            </a:r>
            <a:r>
              <a:rPr lang="en-IN" sz="1200" dirty="0">
                <a:solidFill>
                  <a:srgbClr val="808080"/>
                </a:solidFill>
                <a:latin typeface="Consolas" panose="020B0609020204030204" pitchFamily="49" charset="0"/>
              </a:rPr>
              <a:t>.</a:t>
            </a:r>
            <a:r>
              <a:rPr lang="en-IN" sz="1200" dirty="0">
                <a:solidFill>
                  <a:srgbClr val="000000"/>
                </a:solidFill>
                <a:latin typeface="Consolas" panose="020B0609020204030204" pitchFamily="49" charset="0"/>
              </a:rPr>
              <a:t>[DBS]</a:t>
            </a:r>
          </a:p>
          <a:p>
            <a:pPr marL="139700" indent="0">
              <a:buNone/>
            </a:pPr>
            <a:r>
              <a:rPr lang="en-IN" sz="1200" dirty="0">
                <a:solidFill>
                  <a:srgbClr val="0000FF"/>
                </a:solidFill>
                <a:latin typeface="Consolas" panose="020B0609020204030204" pitchFamily="49" charset="0"/>
              </a:rPr>
              <a:t>        Group</a:t>
            </a:r>
            <a:r>
              <a:rPr lang="en-IN" sz="1200" dirty="0">
                <a:solidFill>
                  <a:srgbClr val="000000"/>
                </a:solidFill>
                <a:latin typeface="Consolas" panose="020B0609020204030204" pitchFamily="49" charset="0"/>
              </a:rPr>
              <a:t> </a:t>
            </a:r>
            <a:r>
              <a:rPr lang="en-IN" sz="1200" dirty="0">
                <a:solidFill>
                  <a:srgbClr val="0000FF"/>
                </a:solidFill>
                <a:latin typeface="Consolas" panose="020B0609020204030204" pitchFamily="49" charset="0"/>
              </a:rPr>
              <a:t>by</a:t>
            </a:r>
            <a:r>
              <a:rPr lang="en-IN" sz="1200" dirty="0">
                <a:solidFill>
                  <a:srgbClr val="000000"/>
                </a:solidFill>
                <a:latin typeface="Consolas" panose="020B0609020204030204" pitchFamily="49" charset="0"/>
              </a:rPr>
              <a:t> smoking_history</a:t>
            </a:r>
            <a:r>
              <a:rPr lang="en-IN" sz="1200" dirty="0">
                <a:solidFill>
                  <a:srgbClr val="808080"/>
                </a:solidFill>
                <a:latin typeface="Consolas" panose="020B0609020204030204" pitchFamily="49" charset="0"/>
              </a:rPr>
              <a:t>;</a:t>
            </a:r>
            <a:endParaRPr lang="en-IN" dirty="0">
              <a:solidFill>
                <a:schemeClr val="dk1"/>
              </a:solidFill>
            </a:endParaRPr>
          </a:p>
        </p:txBody>
      </p:sp>
      <p:pic>
        <p:nvPicPr>
          <p:cNvPr id="4" name="Picture 3">
            <a:extLst>
              <a:ext uri="{FF2B5EF4-FFF2-40B4-BE49-F238E27FC236}">
                <a16:creationId xmlns:a16="http://schemas.microsoft.com/office/drawing/2014/main" id="{595D7239-B9FF-0ACC-503B-BEE84DFC0B31}"/>
              </a:ext>
            </a:extLst>
          </p:cNvPr>
          <p:cNvPicPr>
            <a:picLocks noChangeAspect="1"/>
          </p:cNvPicPr>
          <p:nvPr/>
        </p:nvPicPr>
        <p:blipFill rotWithShape="1">
          <a:blip r:embed="rId3"/>
          <a:srcRect l="13434" t="16381" r="44357" b="56190"/>
          <a:stretch/>
        </p:blipFill>
        <p:spPr>
          <a:xfrm>
            <a:off x="1534918" y="2162540"/>
            <a:ext cx="6204826" cy="2142450"/>
          </a:xfrm>
          <a:prstGeom prst="rect">
            <a:avLst/>
          </a:prstGeom>
        </p:spPr>
      </p:pic>
    </p:spTree>
    <p:extLst>
      <p:ext uri="{BB962C8B-B14F-4D97-AF65-F5344CB8AC3E}">
        <p14:creationId xmlns:p14="http://schemas.microsoft.com/office/powerpoint/2010/main" val="3127431235"/>
      </p:ext>
    </p:extLst>
  </p:cSld>
  <p:clrMapOvr>
    <a:masterClrMapping/>
  </p:clrMapOvr>
</p:sld>
</file>

<file path=ppt/theme/theme1.xml><?xml version="1.0" encoding="utf-8"?>
<a:theme xmlns:a="http://schemas.openxmlformats.org/drawingml/2006/main" name="Microscopic Hematuria Diagnostic Breakthrough by Slidesgo">
  <a:themeElements>
    <a:clrScheme name="Simple Light">
      <a:dk1>
        <a:srgbClr val="3B4437"/>
      </a:dk1>
      <a:lt1>
        <a:srgbClr val="F0FFF5"/>
      </a:lt1>
      <a:dk2>
        <a:srgbClr val="97DFB0"/>
      </a:dk2>
      <a:lt2>
        <a:srgbClr val="C5E4DF"/>
      </a:lt2>
      <a:accent1>
        <a:srgbClr val="91BBB4"/>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338</TotalTime>
  <Words>1436</Words>
  <Application>Microsoft Office PowerPoint</Application>
  <PresentationFormat>On-screen Show (16:9)</PresentationFormat>
  <Paragraphs>138</Paragraphs>
  <Slides>22</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Petrona</vt:lpstr>
      <vt:lpstr>Consolas</vt:lpstr>
      <vt:lpstr>Open Sans</vt:lpstr>
      <vt:lpstr>Arial</vt:lpstr>
      <vt:lpstr>Candara</vt:lpstr>
      <vt:lpstr>Blinker</vt:lpstr>
      <vt:lpstr>Microscopic Hematuria Diagnostic Breakthrough by Slidesgo</vt:lpstr>
      <vt:lpstr>Diabetes Prediction Using SQL</vt:lpstr>
      <vt:lpstr>Project Description-</vt:lpstr>
      <vt:lpstr>1. Retrieve the Patient_id and ages of all patients. </vt:lpstr>
      <vt:lpstr>2. Select all female patients who are older than 40.  </vt:lpstr>
      <vt:lpstr>3. Calculate the average BMI of patients.  </vt:lpstr>
      <vt:lpstr>4. List patients in descending order of blood glucose levels. </vt:lpstr>
      <vt:lpstr>5. Find patients who have hypertension and diabetes.</vt:lpstr>
      <vt:lpstr>6. Determine the number of patients with heart disease.</vt:lpstr>
      <vt:lpstr>7. Group patients by smoking history and count how many smokers and non-smokers there are?</vt:lpstr>
      <vt:lpstr>8. Retrieve the Patient_ids of patients who have a BMI greater than the average BMI.</vt:lpstr>
      <vt:lpstr>9. Find the patient with the highest HbA1c level and the patient with the lowest HbA1clevel.</vt:lpstr>
      <vt:lpstr>10. Calculate the age of patients in years (assuming the current date as of now).</vt:lpstr>
      <vt:lpstr>11. Rank patients by blood glucose level within each gender group</vt:lpstr>
      <vt:lpstr>12. Update the smoking history of patients who are older than 50 to "Ex-smoker."</vt:lpstr>
      <vt:lpstr>13. Insert a new patient into the database with sample data.</vt:lpstr>
      <vt:lpstr>14. Delete all patients with heart disease from the database.</vt:lpstr>
      <vt:lpstr>15. Find patients who have hypertension but not diabetes using the EXCEPT operator.</vt:lpstr>
      <vt:lpstr>16. Define a unique constraint on the "patient_id" column to ensure its values are unique.</vt:lpstr>
      <vt:lpstr>17. Create a view that displays the Patient_ids, ages, and BMI of patients.</vt:lpstr>
      <vt:lpstr>18. Suggest improvements in the database schema to reduce data redundancy and improve data integrity.</vt:lpstr>
      <vt:lpstr>19. Explain how you can optimize the performance of SQL queries on this dataset.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Diabetes Prediction Using SQL</dc:title>
  <dc:creator>Gaurav Warkar</dc:creator>
  <cp:lastModifiedBy>Gaurav Warkar</cp:lastModifiedBy>
  <cp:revision>20</cp:revision>
  <dcterms:modified xsi:type="dcterms:W3CDTF">2024-01-12T05:29:45Z</dcterms:modified>
</cp:coreProperties>
</file>